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handoutMasterIdLst>
    <p:handoutMasterId r:id="rId14"/>
  </p:handoutMasterIdLst>
  <p:sldIdLst>
    <p:sldId id="322" r:id="rId2"/>
    <p:sldId id="326" r:id="rId3"/>
    <p:sldId id="317" r:id="rId4"/>
    <p:sldId id="292" r:id="rId5"/>
    <p:sldId id="314" r:id="rId6"/>
    <p:sldId id="316" r:id="rId7"/>
    <p:sldId id="271" r:id="rId8"/>
    <p:sldId id="272" r:id="rId9"/>
    <p:sldId id="327" r:id="rId10"/>
    <p:sldId id="328" r:id="rId11"/>
    <p:sldId id="329" r:id="rId12"/>
  </p:sldIdLst>
  <p:sldSz cx="9906000" cy="6858000" type="A4"/>
  <p:notesSz cx="6669088" cy="9928225"/>
  <p:defaultTextStyle>
    <a:defPPr>
      <a:defRPr lang="de-DE">
        <a:uFillTx/>
      </a:defRPr>
    </a:defPPr>
    <a:lvl1pPr algn="ctr" rtl="0" eaLnBrk="0" fontAlgn="base" hangingPunct="0">
      <a:spcBef>
        <a:spcPct val="0"/>
      </a:spcBef>
      <a:spcAft>
        <a:spcPct val="0"/>
      </a:spcAft>
      <a:defRPr kern="1200">
        <a:solidFill>
          <a:schemeClr val="tx1"/>
        </a:solidFill>
        <a:uFillTx/>
        <a:latin typeface="Arial" charset="0"/>
        <a:ea typeface="+mn-ea"/>
        <a:cs typeface="+mn-cs"/>
      </a:defRPr>
    </a:lvl1pPr>
    <a:lvl2pPr marL="457200" algn="ctr" rtl="0" eaLnBrk="0" fontAlgn="base" hangingPunct="0">
      <a:spcBef>
        <a:spcPct val="0"/>
      </a:spcBef>
      <a:spcAft>
        <a:spcPct val="0"/>
      </a:spcAft>
      <a:defRPr kern="1200">
        <a:solidFill>
          <a:schemeClr val="tx1"/>
        </a:solidFill>
        <a:uFillTx/>
        <a:latin typeface="Arial" charset="0"/>
        <a:ea typeface="+mn-ea"/>
        <a:cs typeface="+mn-cs"/>
      </a:defRPr>
    </a:lvl2pPr>
    <a:lvl3pPr marL="914400" algn="ctr" rtl="0" eaLnBrk="0" fontAlgn="base" hangingPunct="0">
      <a:spcBef>
        <a:spcPct val="0"/>
      </a:spcBef>
      <a:spcAft>
        <a:spcPct val="0"/>
      </a:spcAft>
      <a:defRPr kern="1200">
        <a:solidFill>
          <a:schemeClr val="tx1"/>
        </a:solidFill>
        <a:uFillTx/>
        <a:latin typeface="Arial" charset="0"/>
        <a:ea typeface="+mn-ea"/>
        <a:cs typeface="+mn-cs"/>
      </a:defRPr>
    </a:lvl3pPr>
    <a:lvl4pPr marL="1371600" algn="ctr" rtl="0" eaLnBrk="0" fontAlgn="base" hangingPunct="0">
      <a:spcBef>
        <a:spcPct val="0"/>
      </a:spcBef>
      <a:spcAft>
        <a:spcPct val="0"/>
      </a:spcAft>
      <a:defRPr kern="1200">
        <a:solidFill>
          <a:schemeClr val="tx1"/>
        </a:solidFill>
        <a:uFillTx/>
        <a:latin typeface="Arial" charset="0"/>
        <a:ea typeface="+mn-ea"/>
        <a:cs typeface="+mn-cs"/>
      </a:defRPr>
    </a:lvl4pPr>
    <a:lvl5pPr marL="1828800" algn="ctr" rtl="0" eaLnBrk="0" fontAlgn="base" hangingPunct="0">
      <a:spcBef>
        <a:spcPct val="0"/>
      </a:spcBef>
      <a:spcAft>
        <a:spcPct val="0"/>
      </a:spcAft>
      <a:defRPr kern="1200">
        <a:solidFill>
          <a:schemeClr val="tx1"/>
        </a:solidFill>
        <a:uFillTx/>
        <a:latin typeface="Arial" charset="0"/>
        <a:ea typeface="+mn-ea"/>
        <a:cs typeface="+mn-cs"/>
      </a:defRPr>
    </a:lvl5pPr>
    <a:lvl6pPr marL="2286000" algn="l" defTabSz="914400" rtl="0" eaLnBrk="1" latinLnBrk="0" hangingPunct="1">
      <a:defRPr kern="1200">
        <a:solidFill>
          <a:schemeClr val="tx1"/>
        </a:solidFill>
        <a:uFillTx/>
        <a:latin typeface="Arial" charset="0"/>
        <a:ea typeface="+mn-ea"/>
        <a:cs typeface="+mn-cs"/>
      </a:defRPr>
    </a:lvl6pPr>
    <a:lvl7pPr marL="2743200" algn="l" defTabSz="914400" rtl="0" eaLnBrk="1" latinLnBrk="0" hangingPunct="1">
      <a:defRPr kern="1200">
        <a:solidFill>
          <a:schemeClr val="tx1"/>
        </a:solidFill>
        <a:uFillTx/>
        <a:latin typeface="Arial" charset="0"/>
        <a:ea typeface="+mn-ea"/>
        <a:cs typeface="+mn-cs"/>
      </a:defRPr>
    </a:lvl7pPr>
    <a:lvl8pPr marL="3200400" algn="l" defTabSz="914400" rtl="0" eaLnBrk="1" latinLnBrk="0" hangingPunct="1">
      <a:defRPr kern="1200">
        <a:solidFill>
          <a:schemeClr val="tx1"/>
        </a:solidFill>
        <a:uFillTx/>
        <a:latin typeface="Arial" charset="0"/>
        <a:ea typeface="+mn-ea"/>
        <a:cs typeface="+mn-cs"/>
      </a:defRPr>
    </a:lvl8pPr>
    <a:lvl9pPr marL="3657600" algn="l" defTabSz="914400" rtl="0" eaLnBrk="1" latinLnBrk="0" hangingPunct="1">
      <a:defRPr kern="1200">
        <a:solidFill>
          <a:schemeClr val="tx1"/>
        </a:solidFill>
        <a:uFillTx/>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904" autoAdjust="0"/>
    <p:restoredTop sz="99496" autoAdjust="0"/>
  </p:normalViewPr>
  <p:slideViewPr>
    <p:cSldViewPr snapToGrid="0">
      <p:cViewPr>
        <p:scale>
          <a:sx n="70" d="100"/>
          <a:sy n="70" d="100"/>
        </p:scale>
        <p:origin x="-1092" y="-840"/>
      </p:cViewPr>
      <p:guideLst>
        <p:guide orient="horz" pos="4319"/>
        <p:guide pos="3112"/>
      </p:guideLst>
    </p:cSldViewPr>
  </p:slideViewPr>
  <p:outlineViewPr>
    <p:cViewPr>
      <p:scale>
        <a:sx n="33" d="100"/>
        <a:sy n="33" d="100"/>
      </p:scale>
      <p:origin x="0" y="4488"/>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9810" name="Rectangle 2"/>
          <p:cNvSpPr>
            <a:spLocks noGrp="1" noChangeArrowheads="1"/>
          </p:cNvSpPr>
          <p:nvPr>
            <p:ph type="hdr" sz="quarter"/>
          </p:nvPr>
        </p:nvSpPr>
        <p:spPr bwMode="auto">
          <a:xfrm>
            <a:off x="2" y="2"/>
            <a:ext cx="2865438" cy="527050"/>
          </a:xfrm>
          <a:prstGeom prst="rect">
            <a:avLst/>
          </a:prstGeom>
          <a:noFill/>
          <a:ln>
            <a:noFill/>
          </a:ln>
        </p:spPr>
        <p:txBody>
          <a:bodyPr vert="horz" wrap="square" lIns="89430" tIns="44716" rIns="89430" bIns="44716" numCol="1" anchor="t" anchorCtr="0" compatLnSpc="1">
            <a:prstTxWarp prst="textNoShape">
              <a:avLst/>
            </a:prstTxWarp>
          </a:bodyPr>
          <a:lstStyle>
            <a:lvl1pPr algn="l" defTabSz="892175" eaLnBrk="1" hangingPunct="1">
              <a:defRPr sz="1200">
                <a:uFillTx/>
              </a:defRPr>
            </a:lvl1pPr>
          </a:lstStyle>
          <a:p>
            <a:endParaRPr lang="en-GB">
              <a:uFillTx/>
            </a:endParaRPr>
          </a:p>
        </p:txBody>
      </p:sp>
      <p:sp>
        <p:nvSpPr>
          <p:cNvPr id="119811" name="Rectangle 3"/>
          <p:cNvSpPr>
            <a:spLocks noGrp="1" noChangeArrowheads="1"/>
          </p:cNvSpPr>
          <p:nvPr>
            <p:ph type="dt" sz="quarter" idx="1"/>
          </p:nvPr>
        </p:nvSpPr>
        <p:spPr bwMode="auto">
          <a:xfrm>
            <a:off x="3744915" y="2"/>
            <a:ext cx="2940050" cy="527050"/>
          </a:xfrm>
          <a:prstGeom prst="rect">
            <a:avLst/>
          </a:prstGeom>
          <a:noFill/>
          <a:ln>
            <a:noFill/>
          </a:ln>
        </p:spPr>
        <p:txBody>
          <a:bodyPr vert="horz" wrap="square" lIns="89430" tIns="44716" rIns="89430" bIns="44716" numCol="1" anchor="t" anchorCtr="0" compatLnSpc="1">
            <a:prstTxWarp prst="textNoShape">
              <a:avLst/>
            </a:prstTxWarp>
          </a:bodyPr>
          <a:lstStyle>
            <a:lvl1pPr algn="r" defTabSz="892175" eaLnBrk="1" hangingPunct="1">
              <a:defRPr sz="1200">
                <a:uFillTx/>
              </a:defRPr>
            </a:lvl1pPr>
          </a:lstStyle>
          <a:p>
            <a:endParaRPr lang="en-GB">
              <a:uFillTx/>
            </a:endParaRPr>
          </a:p>
        </p:txBody>
      </p:sp>
      <p:sp>
        <p:nvSpPr>
          <p:cNvPr id="119812" name="Rectangle 4"/>
          <p:cNvSpPr>
            <a:spLocks noGrp="1" noChangeArrowheads="1"/>
          </p:cNvSpPr>
          <p:nvPr>
            <p:ph type="ftr" sz="quarter" idx="2"/>
          </p:nvPr>
        </p:nvSpPr>
        <p:spPr bwMode="auto">
          <a:xfrm>
            <a:off x="2" y="9410700"/>
            <a:ext cx="2865438" cy="527050"/>
          </a:xfrm>
          <a:prstGeom prst="rect">
            <a:avLst/>
          </a:prstGeom>
          <a:noFill/>
          <a:ln>
            <a:noFill/>
          </a:ln>
        </p:spPr>
        <p:txBody>
          <a:bodyPr vert="horz" wrap="square" lIns="89430" tIns="44716" rIns="89430" bIns="44716" numCol="1" anchor="b" anchorCtr="0" compatLnSpc="1">
            <a:prstTxWarp prst="textNoShape">
              <a:avLst/>
            </a:prstTxWarp>
          </a:bodyPr>
          <a:lstStyle>
            <a:lvl1pPr algn="l" defTabSz="892175" eaLnBrk="1" hangingPunct="1">
              <a:defRPr sz="1200">
                <a:uFillTx/>
              </a:defRPr>
            </a:lvl1pPr>
          </a:lstStyle>
          <a:p>
            <a:endParaRPr lang="en-GB">
              <a:uFillTx/>
            </a:endParaRPr>
          </a:p>
        </p:txBody>
      </p:sp>
      <p:sp>
        <p:nvSpPr>
          <p:cNvPr id="119813" name="Rectangle 5"/>
          <p:cNvSpPr>
            <a:spLocks noGrp="1" noChangeArrowheads="1"/>
          </p:cNvSpPr>
          <p:nvPr>
            <p:ph type="sldNum" sz="quarter" idx="3"/>
          </p:nvPr>
        </p:nvSpPr>
        <p:spPr bwMode="auto">
          <a:xfrm>
            <a:off x="3744915" y="9410700"/>
            <a:ext cx="2940050" cy="527050"/>
          </a:xfrm>
          <a:prstGeom prst="rect">
            <a:avLst/>
          </a:prstGeom>
          <a:noFill/>
          <a:ln>
            <a:noFill/>
          </a:ln>
        </p:spPr>
        <p:txBody>
          <a:bodyPr vert="horz" wrap="square" lIns="89430" tIns="44716" rIns="89430" bIns="44716" numCol="1" anchor="b" anchorCtr="0" compatLnSpc="1">
            <a:prstTxWarp prst="textNoShape">
              <a:avLst/>
            </a:prstTxWarp>
          </a:bodyPr>
          <a:lstStyle>
            <a:lvl1pPr algn="r" defTabSz="892175" eaLnBrk="1" hangingPunct="1">
              <a:defRPr sz="1200">
                <a:uFillTx/>
              </a:defRPr>
            </a:lvl1pPr>
          </a:lstStyle>
          <a:p>
            <a:fld id="{4A8B5188-254B-4E75-894B-6006DE0987E1}" type="slidenum">
              <a:rPr lang="en-GB">
                <a:uFillTx/>
              </a:rPr>
              <a:pPr/>
              <a:t>‹nr.›</a:t>
            </a:fld>
            <a:endParaRPr lang="en-GB">
              <a:uFillTx/>
            </a:endParaRPr>
          </a:p>
        </p:txBody>
      </p:sp>
    </p:spTree>
    <p:extLst>
      <p:ext uri="{BB962C8B-B14F-4D97-AF65-F5344CB8AC3E}">
        <p14:creationId xmlns:p14="http://schemas.microsoft.com/office/powerpoint/2010/main" xmlns="" val="9477083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4514" name="Rectangle 2"/>
          <p:cNvSpPr>
            <a:spLocks noGrp="1" noChangeArrowheads="1"/>
          </p:cNvSpPr>
          <p:nvPr>
            <p:ph type="hdr" sz="quarter"/>
          </p:nvPr>
        </p:nvSpPr>
        <p:spPr bwMode="auto">
          <a:xfrm>
            <a:off x="2" y="0"/>
            <a:ext cx="2887663" cy="495300"/>
          </a:xfrm>
          <a:prstGeom prst="rect">
            <a:avLst/>
          </a:prstGeom>
          <a:noFill/>
          <a:ln>
            <a:noFill/>
          </a:ln>
        </p:spPr>
        <p:txBody>
          <a:bodyPr vert="horz" wrap="square" lIns="94824" tIns="47416" rIns="94824" bIns="47416" numCol="1" anchor="t" anchorCtr="0" compatLnSpc="1">
            <a:prstTxWarp prst="textNoShape">
              <a:avLst/>
            </a:prstTxWarp>
          </a:bodyPr>
          <a:lstStyle>
            <a:lvl1pPr algn="l" defTabSz="947738" eaLnBrk="1" hangingPunct="1">
              <a:defRPr sz="1300">
                <a:uFillTx/>
              </a:defRPr>
            </a:lvl1pPr>
          </a:lstStyle>
          <a:p>
            <a:endParaRPr lang="en-GB">
              <a:uFillTx/>
            </a:endParaRPr>
          </a:p>
        </p:txBody>
      </p:sp>
      <p:sp>
        <p:nvSpPr>
          <p:cNvPr id="64515" name="Rectangle 3"/>
          <p:cNvSpPr>
            <a:spLocks noGrp="1" noChangeArrowheads="1"/>
          </p:cNvSpPr>
          <p:nvPr>
            <p:ph type="dt" idx="1"/>
          </p:nvPr>
        </p:nvSpPr>
        <p:spPr bwMode="auto">
          <a:xfrm>
            <a:off x="3781425" y="0"/>
            <a:ext cx="2887663" cy="495300"/>
          </a:xfrm>
          <a:prstGeom prst="rect">
            <a:avLst/>
          </a:prstGeom>
          <a:noFill/>
          <a:ln>
            <a:noFill/>
          </a:ln>
        </p:spPr>
        <p:txBody>
          <a:bodyPr vert="horz" wrap="square" lIns="94824" tIns="47416" rIns="94824" bIns="47416" numCol="1" anchor="t" anchorCtr="0" compatLnSpc="1">
            <a:prstTxWarp prst="textNoShape">
              <a:avLst/>
            </a:prstTxWarp>
          </a:bodyPr>
          <a:lstStyle>
            <a:lvl1pPr algn="r" defTabSz="947738" eaLnBrk="1" hangingPunct="1">
              <a:defRPr sz="1300">
                <a:uFillTx/>
              </a:defRPr>
            </a:lvl1pPr>
          </a:lstStyle>
          <a:p>
            <a:endParaRPr lang="en-GB">
              <a:uFillTx/>
            </a:endParaRPr>
          </a:p>
        </p:txBody>
      </p:sp>
      <p:sp>
        <p:nvSpPr>
          <p:cNvPr id="64516" name="Rectangle 4"/>
          <p:cNvSpPr>
            <a:spLocks noGrp="1" noRot="1" noChangeAspect="1" noChangeArrowheads="1" noTextEdit="1"/>
          </p:cNvSpPr>
          <p:nvPr>
            <p:ph type="sldImg" idx="2"/>
          </p:nvPr>
        </p:nvSpPr>
        <p:spPr bwMode="auto">
          <a:xfrm>
            <a:off x="646113" y="744538"/>
            <a:ext cx="5378450" cy="3724275"/>
          </a:xfrm>
          <a:prstGeom prst="rect">
            <a:avLst/>
          </a:prstGeom>
          <a:noFill/>
          <a:ln w="9525">
            <a:solidFill>
              <a:srgbClr val="000000"/>
            </a:solidFill>
            <a:miter lim="800000"/>
          </a:ln>
        </p:spPr>
      </p:sp>
      <p:sp>
        <p:nvSpPr>
          <p:cNvPr id="64517" name="Rectangle 5"/>
          <p:cNvSpPr>
            <a:spLocks noGrp="1" noChangeArrowheads="1"/>
          </p:cNvSpPr>
          <p:nvPr>
            <p:ph type="body" sz="quarter" idx="3"/>
          </p:nvPr>
        </p:nvSpPr>
        <p:spPr bwMode="auto">
          <a:xfrm>
            <a:off x="889000" y="4716465"/>
            <a:ext cx="4891088" cy="4467225"/>
          </a:xfrm>
          <a:prstGeom prst="rect">
            <a:avLst/>
          </a:prstGeom>
          <a:noFill/>
          <a:ln>
            <a:noFill/>
          </a:ln>
        </p:spPr>
        <p:txBody>
          <a:bodyPr vert="horz" wrap="square" lIns="94824" tIns="47416" rIns="94824" bIns="47416" numCol="1" anchor="t" anchorCtr="0" compatLnSpc="1">
            <a:prstTxWarp prst="textNoShape">
              <a:avLst/>
            </a:prstTxWarp>
          </a:bodyPr>
          <a:lstStyle/>
          <a:p>
            <a:pPr lvl="0"/>
            <a:r>
              <a:rPr lang="en-GB" smtClean="0">
                <a:uFillTx/>
              </a:rPr>
              <a:t>Klicken Sie, um die Formate des Vorlagentextes zu bearbeiten</a:t>
            </a:r>
          </a:p>
          <a:p>
            <a:pPr lvl="1"/>
            <a:r>
              <a:rPr lang="en-GB" smtClean="0">
                <a:uFillTx/>
              </a:rPr>
              <a:t>Zweite Ebene</a:t>
            </a:r>
          </a:p>
          <a:p>
            <a:pPr lvl="2"/>
            <a:r>
              <a:rPr lang="en-GB" smtClean="0">
                <a:uFillTx/>
              </a:rPr>
              <a:t>Dritte Ebene</a:t>
            </a:r>
          </a:p>
          <a:p>
            <a:pPr lvl="3"/>
            <a:r>
              <a:rPr lang="en-GB" smtClean="0">
                <a:uFillTx/>
              </a:rPr>
              <a:t>Vierte Ebene</a:t>
            </a:r>
          </a:p>
          <a:p>
            <a:pPr lvl="4"/>
            <a:r>
              <a:rPr lang="en-GB" smtClean="0">
                <a:uFillTx/>
              </a:rPr>
              <a:t>Fünfte Ebene</a:t>
            </a:r>
          </a:p>
        </p:txBody>
      </p:sp>
      <p:sp>
        <p:nvSpPr>
          <p:cNvPr id="64518" name="Rectangle 6"/>
          <p:cNvSpPr>
            <a:spLocks noGrp="1" noChangeArrowheads="1"/>
          </p:cNvSpPr>
          <p:nvPr>
            <p:ph type="ftr" sz="quarter" idx="4"/>
          </p:nvPr>
        </p:nvSpPr>
        <p:spPr bwMode="auto">
          <a:xfrm>
            <a:off x="2" y="9434513"/>
            <a:ext cx="2887663" cy="493712"/>
          </a:xfrm>
          <a:prstGeom prst="rect">
            <a:avLst/>
          </a:prstGeom>
          <a:noFill/>
          <a:ln>
            <a:noFill/>
          </a:ln>
        </p:spPr>
        <p:txBody>
          <a:bodyPr vert="horz" wrap="square" lIns="94824" tIns="47416" rIns="94824" bIns="47416" numCol="1" anchor="b" anchorCtr="0" compatLnSpc="1">
            <a:prstTxWarp prst="textNoShape">
              <a:avLst/>
            </a:prstTxWarp>
          </a:bodyPr>
          <a:lstStyle>
            <a:lvl1pPr algn="l" defTabSz="947738" eaLnBrk="1" hangingPunct="1">
              <a:defRPr sz="1300">
                <a:uFillTx/>
              </a:defRPr>
            </a:lvl1pPr>
          </a:lstStyle>
          <a:p>
            <a:endParaRPr lang="en-GB">
              <a:uFillTx/>
            </a:endParaRPr>
          </a:p>
        </p:txBody>
      </p:sp>
      <p:sp>
        <p:nvSpPr>
          <p:cNvPr id="64519" name="Rectangle 7"/>
          <p:cNvSpPr>
            <a:spLocks noGrp="1" noChangeArrowheads="1"/>
          </p:cNvSpPr>
          <p:nvPr>
            <p:ph type="sldNum" sz="quarter" idx="5"/>
          </p:nvPr>
        </p:nvSpPr>
        <p:spPr bwMode="auto">
          <a:xfrm>
            <a:off x="3781425" y="9434513"/>
            <a:ext cx="2887663" cy="493712"/>
          </a:xfrm>
          <a:prstGeom prst="rect">
            <a:avLst/>
          </a:prstGeom>
          <a:noFill/>
          <a:ln>
            <a:noFill/>
          </a:ln>
        </p:spPr>
        <p:txBody>
          <a:bodyPr vert="horz" wrap="square" lIns="94824" tIns="47416" rIns="94824" bIns="47416" numCol="1" anchor="b" anchorCtr="0" compatLnSpc="1">
            <a:prstTxWarp prst="textNoShape">
              <a:avLst/>
            </a:prstTxWarp>
          </a:bodyPr>
          <a:lstStyle>
            <a:lvl1pPr algn="r" defTabSz="947738" eaLnBrk="1" hangingPunct="1">
              <a:defRPr sz="1300">
                <a:uFillTx/>
              </a:defRPr>
            </a:lvl1pPr>
          </a:lstStyle>
          <a:p>
            <a:fld id="{F7A379CB-6581-4262-863C-33DFF4B3B95B}" type="slidenum">
              <a:rPr lang="en-GB">
                <a:uFillTx/>
              </a:rPr>
              <a:pPr/>
              <a:t>‹nr.›</a:t>
            </a:fld>
            <a:endParaRPr lang="en-GB">
              <a:uFillTx/>
            </a:endParaRPr>
          </a:p>
        </p:txBody>
      </p:sp>
    </p:spTree>
    <p:extLst>
      <p:ext uri="{BB962C8B-B14F-4D97-AF65-F5344CB8AC3E}">
        <p14:creationId xmlns:p14="http://schemas.microsoft.com/office/powerpoint/2010/main" xmlns="" val="377448534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uFillTx/>
        <a:latin typeface="Arial" charset="0"/>
        <a:ea typeface="+mn-ea"/>
        <a:cs typeface="+mn-cs"/>
      </a:defRPr>
    </a:lvl1pPr>
    <a:lvl2pPr marL="457200" algn="l" rtl="0" eaLnBrk="0" fontAlgn="base" hangingPunct="0">
      <a:spcBef>
        <a:spcPct val="30000"/>
      </a:spcBef>
      <a:spcAft>
        <a:spcPct val="0"/>
      </a:spcAft>
      <a:defRPr sz="1200" kern="1200">
        <a:solidFill>
          <a:schemeClr val="tx1"/>
        </a:solidFill>
        <a:uFillTx/>
        <a:latin typeface="Arial" charset="0"/>
        <a:ea typeface="+mn-ea"/>
        <a:cs typeface="+mn-cs"/>
      </a:defRPr>
    </a:lvl2pPr>
    <a:lvl3pPr marL="914400" algn="l" rtl="0" eaLnBrk="0" fontAlgn="base" hangingPunct="0">
      <a:spcBef>
        <a:spcPct val="30000"/>
      </a:spcBef>
      <a:spcAft>
        <a:spcPct val="0"/>
      </a:spcAft>
      <a:defRPr sz="1200" kern="1200">
        <a:solidFill>
          <a:schemeClr val="tx1"/>
        </a:solidFill>
        <a:uFillTx/>
        <a:latin typeface="Arial" charset="0"/>
        <a:ea typeface="+mn-ea"/>
        <a:cs typeface="+mn-cs"/>
      </a:defRPr>
    </a:lvl3pPr>
    <a:lvl4pPr marL="1371600" algn="l" rtl="0" eaLnBrk="0" fontAlgn="base" hangingPunct="0">
      <a:spcBef>
        <a:spcPct val="30000"/>
      </a:spcBef>
      <a:spcAft>
        <a:spcPct val="0"/>
      </a:spcAft>
      <a:defRPr sz="1200" kern="1200">
        <a:solidFill>
          <a:schemeClr val="tx1"/>
        </a:solidFill>
        <a:uFillTx/>
        <a:latin typeface="Arial" charset="0"/>
        <a:ea typeface="+mn-ea"/>
        <a:cs typeface="+mn-cs"/>
      </a:defRPr>
    </a:lvl4pPr>
    <a:lvl5pPr marL="1828800" algn="l" rtl="0" eaLnBrk="0" fontAlgn="base" hangingPunct="0">
      <a:spcBef>
        <a:spcPct val="30000"/>
      </a:spcBef>
      <a:spcAft>
        <a:spcPct val="0"/>
      </a:spcAft>
      <a:defRPr sz="1200" kern="1200">
        <a:solidFill>
          <a:schemeClr val="tx1"/>
        </a:solidFill>
        <a:uFillTx/>
        <a:latin typeface="Arial" charset="0"/>
        <a:ea typeface="+mn-ea"/>
        <a:cs typeface="+mn-cs"/>
      </a:defRPr>
    </a:lvl5pPr>
    <a:lvl6pPr marL="2286000" algn="l" defTabSz="914400" rtl="0" eaLnBrk="1" latinLnBrk="0" hangingPunct="1">
      <a:defRPr sz="1200" kern="1200">
        <a:solidFill>
          <a:schemeClr val="tx1"/>
        </a:solidFill>
        <a:uFillTx/>
        <a:latin typeface="+mn-lt"/>
        <a:ea typeface="+mn-ea"/>
        <a:cs typeface="+mn-cs"/>
      </a:defRPr>
    </a:lvl6pPr>
    <a:lvl7pPr marL="2743200" algn="l" defTabSz="914400" rtl="0" eaLnBrk="1" latinLnBrk="0" hangingPunct="1">
      <a:defRPr sz="1200" kern="1200">
        <a:solidFill>
          <a:schemeClr val="tx1"/>
        </a:solidFill>
        <a:uFillTx/>
        <a:latin typeface="+mn-lt"/>
        <a:ea typeface="+mn-ea"/>
        <a:cs typeface="+mn-cs"/>
      </a:defRPr>
    </a:lvl7pPr>
    <a:lvl8pPr marL="3200400" algn="l" defTabSz="914400" rtl="0" eaLnBrk="1" latinLnBrk="0" hangingPunct="1">
      <a:defRPr sz="1200" kern="1200">
        <a:solidFill>
          <a:schemeClr val="tx1"/>
        </a:solidFill>
        <a:uFillTx/>
        <a:latin typeface="+mn-lt"/>
        <a:ea typeface="+mn-ea"/>
        <a:cs typeface="+mn-cs"/>
      </a:defRPr>
    </a:lvl8pPr>
    <a:lvl9pPr marL="3657600" algn="l" defTabSz="914400" rtl="0" eaLnBrk="1" latinLnBrk="0" hangingPunct="1">
      <a:defRPr sz="1200" kern="1200">
        <a:solidFill>
          <a:schemeClr val="tx1"/>
        </a:solidFill>
        <a:uFillTx/>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diasnummer 3"/>
          <p:cNvSpPr>
            <a:spLocks noGrp="1"/>
          </p:cNvSpPr>
          <p:nvPr>
            <p:ph type="sldNum" sz="quarter" idx="10"/>
          </p:nvPr>
        </p:nvSpPr>
        <p:spPr/>
        <p:txBody>
          <a:bodyPr/>
          <a:lstStyle/>
          <a:p>
            <a:fld id="{F7A379CB-6581-4262-863C-33DFF4B3B95B}" type="slidenum">
              <a:rPr lang="en-GB" smtClean="0">
                <a:uFillTx/>
              </a:rPr>
              <a:pPr/>
              <a:t>3</a:t>
            </a:fld>
            <a:endParaRPr lang="en-GB">
              <a:uFillTx/>
            </a:endParaRPr>
          </a:p>
        </p:txBody>
      </p:sp>
    </p:spTree>
    <p:extLst>
      <p:ext uri="{BB962C8B-B14F-4D97-AF65-F5344CB8AC3E}">
        <p14:creationId xmlns:p14="http://schemas.microsoft.com/office/powerpoint/2010/main" xmlns="" val="19564414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normAutofit fontScale="70000" lnSpcReduction="20000"/>
          </a:bodyPr>
          <a:lstStyle/>
          <a:p>
            <a:r>
              <a:rPr lang="da-DK" sz="1200" u="sng" kern="1200" dirty="0" smtClean="0">
                <a:solidFill>
                  <a:schemeClr val="tx1"/>
                </a:solidFill>
                <a:latin typeface="+mn-lt"/>
                <a:ea typeface="+mn-ea"/>
                <a:cs typeface="+mn-cs"/>
              </a:rPr>
              <a:t>Præsentation:</a:t>
            </a:r>
            <a:endParaRPr lang="da-DK" sz="1200" kern="1200" dirty="0" smtClean="0">
              <a:solidFill>
                <a:schemeClr val="tx1"/>
              </a:solidFill>
              <a:latin typeface="+mn-lt"/>
              <a:ea typeface="+mn-ea"/>
              <a:cs typeface="+mn-cs"/>
            </a:endParaRPr>
          </a:p>
          <a:p>
            <a:r>
              <a:rPr lang="da-DK" sz="1200" kern="1200" dirty="0" smtClean="0">
                <a:solidFill>
                  <a:schemeClr val="tx1"/>
                </a:solidFill>
                <a:latin typeface="+mn-lt"/>
                <a:ea typeface="+mn-ea"/>
                <a:cs typeface="+mn-cs"/>
              </a:rPr>
              <a:t>Under </a:t>
            </a:r>
            <a:r>
              <a:rPr lang="da-DK" sz="1200" i="1" kern="1200" dirty="0" smtClean="0">
                <a:solidFill>
                  <a:schemeClr val="tx1"/>
                </a:solidFill>
                <a:latin typeface="+mn-lt"/>
                <a:ea typeface="+mn-ea"/>
                <a:cs typeface="+mn-cs"/>
              </a:rPr>
              <a:t>præsentation som kommunikativ praksis</a:t>
            </a:r>
            <a:r>
              <a:rPr lang="da-DK" sz="1200" kern="1200" dirty="0" smtClean="0">
                <a:solidFill>
                  <a:schemeClr val="tx1"/>
                </a:solidFill>
                <a:latin typeface="+mn-lt"/>
                <a:ea typeface="+mn-ea"/>
                <a:cs typeface="+mn-cs"/>
              </a:rPr>
              <a:t> er der tale om underviserens formidling af ex. online præsentationer, oplæg via PowerPoints, online videopræsentationer, webtekster mv. Der er tale om høj grad af tingsliggørelse da det handler om konkrete produkter og informationer hvor der ikke forventes nogen særlig respons fra modtagerne. Et </a:t>
            </a:r>
            <a:r>
              <a:rPr lang="da-DK" sz="1200" kern="1200" dirty="0" err="1" smtClean="0">
                <a:solidFill>
                  <a:schemeClr val="tx1"/>
                </a:solidFill>
                <a:latin typeface="+mn-lt"/>
                <a:ea typeface="+mn-ea"/>
                <a:cs typeface="+mn-cs"/>
              </a:rPr>
              <a:t>netbaseret</a:t>
            </a:r>
            <a:r>
              <a:rPr lang="da-DK" sz="1200" kern="1200" dirty="0" smtClean="0">
                <a:solidFill>
                  <a:schemeClr val="tx1"/>
                </a:solidFill>
                <a:latin typeface="+mn-lt"/>
                <a:ea typeface="+mn-ea"/>
                <a:cs typeface="+mn-cs"/>
              </a:rPr>
              <a:t> forløb vil altid indeholde et minimum af informationer som ikke står til forhandling, og der vil være nogle fælles forudsætninger for deltagerne i det virtuelle læringsmiljø. Online underviseren har den didaktiske opgave at skære budskabet til så deltagere med forskellige studiemæssige forudsætninger, læringsstile m.v. kan orientere sig og finde mening i de forskellige informationer (A. Malberg, 2003).</a:t>
            </a:r>
          </a:p>
          <a:p>
            <a:r>
              <a:rPr lang="da-DK" sz="1200" kern="1200" dirty="0" smtClean="0">
                <a:solidFill>
                  <a:schemeClr val="tx1"/>
                </a:solidFill>
                <a:latin typeface="+mn-lt"/>
                <a:ea typeface="+mn-ea"/>
                <a:cs typeface="+mn-cs"/>
              </a:rPr>
              <a:t> </a:t>
            </a:r>
          </a:p>
          <a:p>
            <a:r>
              <a:rPr lang="da-DK" sz="1200" u="sng" kern="1200" dirty="0" smtClean="0">
                <a:solidFill>
                  <a:schemeClr val="tx1"/>
                </a:solidFill>
                <a:latin typeface="+mn-lt"/>
                <a:ea typeface="+mn-ea"/>
                <a:cs typeface="+mn-cs"/>
              </a:rPr>
              <a:t>Interaktion:</a:t>
            </a:r>
            <a:endParaRPr lang="da-DK" sz="1200" kern="1200" dirty="0" smtClean="0">
              <a:solidFill>
                <a:schemeClr val="tx1"/>
              </a:solidFill>
              <a:latin typeface="+mn-lt"/>
              <a:ea typeface="+mn-ea"/>
              <a:cs typeface="+mn-cs"/>
            </a:endParaRPr>
          </a:p>
          <a:p>
            <a:r>
              <a:rPr lang="da-DK" sz="1200" i="1" kern="1200" dirty="0" smtClean="0">
                <a:solidFill>
                  <a:schemeClr val="tx1"/>
                </a:solidFill>
                <a:latin typeface="+mn-lt"/>
                <a:ea typeface="+mn-ea"/>
                <a:cs typeface="+mn-cs"/>
              </a:rPr>
              <a:t>Interaktion som kommunikativ praksis</a:t>
            </a:r>
            <a:r>
              <a:rPr lang="da-DK" sz="1200" kern="1200" dirty="0" smtClean="0">
                <a:solidFill>
                  <a:schemeClr val="tx1"/>
                </a:solidFill>
                <a:latin typeface="+mn-lt"/>
                <a:ea typeface="+mn-ea"/>
                <a:cs typeface="+mn-cs"/>
              </a:rPr>
              <a:t> handler om de medier og metoder der understøtter udviklingen af lærende praksisfællesskaber. I </a:t>
            </a:r>
            <a:r>
              <a:rPr lang="da-DK" sz="1200" kern="1200" dirty="0" err="1" smtClean="0">
                <a:solidFill>
                  <a:schemeClr val="tx1"/>
                </a:solidFill>
                <a:latin typeface="+mn-lt"/>
                <a:ea typeface="+mn-ea"/>
                <a:cs typeface="+mn-cs"/>
              </a:rPr>
              <a:t>netbaserede</a:t>
            </a:r>
            <a:r>
              <a:rPr lang="da-DK" sz="1200" kern="1200" dirty="0" smtClean="0">
                <a:solidFill>
                  <a:schemeClr val="tx1"/>
                </a:solidFill>
                <a:latin typeface="+mn-lt"/>
                <a:ea typeface="+mn-ea"/>
                <a:cs typeface="+mn-cs"/>
              </a:rPr>
              <a:t> forløb er det i høj grad de kreative interaktive muligheder der er betydende for om studieforløbet bliver en læringsmæssig succes. I modellen nævner K. Gynther responsskrivning og samskrivning som eksempel på interaktive aktiviteter. Netop i de skriftligt </a:t>
            </a:r>
            <a:r>
              <a:rPr lang="da-DK" sz="1200" kern="1200" dirty="0" err="1" smtClean="0">
                <a:solidFill>
                  <a:schemeClr val="tx1"/>
                </a:solidFill>
                <a:latin typeface="+mn-lt"/>
                <a:ea typeface="+mn-ea"/>
                <a:cs typeface="+mn-cs"/>
              </a:rPr>
              <a:t>netbaserede</a:t>
            </a:r>
            <a:r>
              <a:rPr lang="da-DK" sz="1200" kern="1200" dirty="0" smtClean="0">
                <a:solidFill>
                  <a:schemeClr val="tx1"/>
                </a:solidFill>
                <a:latin typeface="+mn-lt"/>
                <a:ea typeface="+mn-ea"/>
                <a:cs typeface="+mn-cs"/>
              </a:rPr>
              <a:t> produkter findes et væsentligt læringspotentiale. Her kan deltagernes tekster diskuteres og udvikles på forskellige niveauer og fra forskellige positioner, som et uforgængeligt dokument til individuel og fælles konstruktion af mening og erkendelse. </a:t>
            </a:r>
          </a:p>
          <a:p>
            <a:r>
              <a:rPr lang="da-DK" sz="1200" kern="1200" dirty="0" smtClean="0">
                <a:solidFill>
                  <a:schemeClr val="tx1"/>
                </a:solidFill>
                <a:latin typeface="+mn-lt"/>
                <a:ea typeface="+mn-ea"/>
                <a:cs typeface="+mn-cs"/>
              </a:rPr>
              <a:t>I den forbindelse er der god inspiration at hente hos den norske læringsforsker Olga </a:t>
            </a:r>
            <a:r>
              <a:rPr lang="da-DK" sz="1200" kern="1200" dirty="0" err="1" smtClean="0">
                <a:solidFill>
                  <a:schemeClr val="tx1"/>
                </a:solidFill>
                <a:latin typeface="+mn-lt"/>
                <a:ea typeface="+mn-ea"/>
                <a:cs typeface="+mn-cs"/>
              </a:rPr>
              <a:t>Dysthe</a:t>
            </a:r>
            <a:r>
              <a:rPr lang="da-DK" sz="1200" kern="1200" dirty="0" smtClean="0">
                <a:solidFill>
                  <a:schemeClr val="tx1"/>
                </a:solidFill>
                <a:latin typeface="+mn-lt"/>
                <a:ea typeface="+mn-ea"/>
                <a:cs typeface="+mn-cs"/>
              </a:rPr>
              <a:t>. Hun taler om ’tænke-/læreskrivning’ som en procesorienteret aktivitet, hvor deltagerne i læringsrummet gennem kladdeaktive og ufærdige skriftlige oplæg udfordrer og udforsker hinandens perspektiver (</a:t>
            </a:r>
            <a:r>
              <a:rPr lang="da-DK" sz="1200" kern="1200" dirty="0" err="1" smtClean="0">
                <a:solidFill>
                  <a:schemeClr val="tx1"/>
                </a:solidFill>
                <a:latin typeface="+mn-lt"/>
                <a:ea typeface="+mn-ea"/>
                <a:cs typeface="+mn-cs"/>
              </a:rPr>
              <a:t>Dysthe</a:t>
            </a:r>
            <a:r>
              <a:rPr lang="da-DK" sz="1200" kern="1200" dirty="0" smtClean="0">
                <a:solidFill>
                  <a:schemeClr val="tx1"/>
                </a:solidFill>
                <a:latin typeface="+mn-lt"/>
                <a:ea typeface="+mn-ea"/>
                <a:cs typeface="+mn-cs"/>
              </a:rPr>
              <a:t>, 1997:94-97).</a:t>
            </a:r>
          </a:p>
          <a:p>
            <a:r>
              <a:rPr lang="da-DK" sz="1200" kern="1200" dirty="0" smtClean="0">
                <a:solidFill>
                  <a:schemeClr val="tx1"/>
                </a:solidFill>
                <a:latin typeface="+mn-lt"/>
                <a:ea typeface="+mn-ea"/>
                <a:cs typeface="+mn-cs"/>
              </a:rPr>
              <a:t> </a:t>
            </a:r>
          </a:p>
          <a:p>
            <a:r>
              <a:rPr lang="da-DK" sz="1200" u="sng" kern="1200" dirty="0" smtClean="0">
                <a:solidFill>
                  <a:schemeClr val="tx1"/>
                </a:solidFill>
                <a:latin typeface="+mn-lt"/>
                <a:ea typeface="+mn-ea"/>
                <a:cs typeface="+mn-cs"/>
              </a:rPr>
              <a:t>Konversation:</a:t>
            </a:r>
            <a:endParaRPr lang="da-DK" sz="1200" kern="1200" dirty="0" smtClean="0">
              <a:solidFill>
                <a:schemeClr val="tx1"/>
              </a:solidFill>
              <a:latin typeface="+mn-lt"/>
              <a:ea typeface="+mn-ea"/>
              <a:cs typeface="+mn-cs"/>
            </a:endParaRPr>
          </a:p>
          <a:p>
            <a:r>
              <a:rPr lang="da-DK" sz="1200" i="1" kern="1200" dirty="0" smtClean="0">
                <a:solidFill>
                  <a:schemeClr val="tx1"/>
                </a:solidFill>
                <a:latin typeface="+mn-lt"/>
                <a:ea typeface="+mn-ea"/>
                <a:cs typeface="+mn-cs"/>
              </a:rPr>
              <a:t>Konversation</a:t>
            </a:r>
            <a:r>
              <a:rPr lang="da-DK" sz="1200" kern="1200" dirty="0" smtClean="0">
                <a:solidFill>
                  <a:schemeClr val="tx1"/>
                </a:solidFill>
                <a:latin typeface="+mn-lt"/>
                <a:ea typeface="+mn-ea"/>
                <a:cs typeface="+mn-cs"/>
              </a:rPr>
              <a:t> dækker over den synkrone, dvs. samtidige kommunikation der foregår i de virtuelle læringsmiljøer, hvor teknologien understøtter direkte kommunikation via ex. </a:t>
            </a:r>
            <a:r>
              <a:rPr lang="da-DK" sz="1200" kern="1200" dirty="0" err="1" smtClean="0">
                <a:solidFill>
                  <a:schemeClr val="tx1"/>
                </a:solidFill>
                <a:latin typeface="+mn-lt"/>
                <a:ea typeface="+mn-ea"/>
                <a:cs typeface="+mn-cs"/>
              </a:rPr>
              <a:t>IP-telefoni</a:t>
            </a:r>
            <a:r>
              <a:rPr lang="da-DK" sz="1200" kern="1200" dirty="0" smtClean="0">
                <a:solidFill>
                  <a:schemeClr val="tx1"/>
                </a:solidFill>
                <a:latin typeface="+mn-lt"/>
                <a:ea typeface="+mn-ea"/>
                <a:cs typeface="+mn-cs"/>
              </a:rPr>
              <a:t>, chat, synkrone videokonferencer, </a:t>
            </a:r>
            <a:r>
              <a:rPr lang="da-DK" sz="1200" kern="1200" dirty="0" err="1" smtClean="0">
                <a:solidFill>
                  <a:schemeClr val="tx1"/>
                </a:solidFill>
                <a:latin typeface="+mn-lt"/>
                <a:ea typeface="+mn-ea"/>
                <a:cs typeface="+mn-cs"/>
              </a:rPr>
              <a:t>smartboards</a:t>
            </a:r>
            <a:r>
              <a:rPr lang="da-DK" sz="1200" kern="1200" dirty="0" smtClean="0">
                <a:solidFill>
                  <a:schemeClr val="tx1"/>
                </a:solidFill>
                <a:latin typeface="+mn-lt"/>
                <a:ea typeface="+mn-ea"/>
                <a:cs typeface="+mn-cs"/>
              </a:rPr>
              <a:t> eller lignende. Fælles for disse kommunikationsformer er en høj grad af deltagelse, engagement og oplevelse af </a:t>
            </a:r>
            <a:r>
              <a:rPr lang="da-DK" sz="1200" kern="1200" dirty="0" err="1" smtClean="0">
                <a:solidFill>
                  <a:schemeClr val="tx1"/>
                </a:solidFill>
                <a:latin typeface="+mn-lt"/>
                <a:ea typeface="+mn-ea"/>
                <a:cs typeface="+mn-cs"/>
              </a:rPr>
              <a:t>autencitet</a:t>
            </a:r>
            <a:r>
              <a:rPr lang="da-DK" sz="1200" kern="1200" dirty="0" smtClean="0">
                <a:solidFill>
                  <a:schemeClr val="tx1"/>
                </a:solidFill>
                <a:latin typeface="+mn-lt"/>
                <a:ea typeface="+mn-ea"/>
                <a:cs typeface="+mn-cs"/>
              </a:rPr>
              <a:t> hos deltagerne. Det handler her om at dele erfaringer og viden med det formål at udvikle og </a:t>
            </a:r>
            <a:r>
              <a:rPr lang="da-DK" sz="1200" kern="1200" dirty="0" err="1" smtClean="0">
                <a:solidFill>
                  <a:schemeClr val="tx1"/>
                </a:solidFill>
                <a:latin typeface="+mn-lt"/>
                <a:ea typeface="+mn-ea"/>
                <a:cs typeface="+mn-cs"/>
              </a:rPr>
              <a:t>samskabe</a:t>
            </a:r>
            <a:r>
              <a:rPr lang="da-DK" sz="1200" kern="1200" dirty="0" smtClean="0">
                <a:solidFill>
                  <a:schemeClr val="tx1"/>
                </a:solidFill>
                <a:latin typeface="+mn-lt"/>
                <a:ea typeface="+mn-ea"/>
                <a:cs typeface="+mn-cs"/>
              </a:rPr>
              <a:t> viden</a:t>
            </a:r>
            <a:r>
              <a:rPr lang="da-DK" sz="1200" i="1" kern="1200" dirty="0" smtClean="0">
                <a:solidFill>
                  <a:schemeClr val="tx1"/>
                </a:solidFill>
                <a:latin typeface="+mn-lt"/>
                <a:ea typeface="+mn-ea"/>
                <a:cs typeface="+mn-cs"/>
              </a:rPr>
              <a:t> </a:t>
            </a:r>
            <a:r>
              <a:rPr lang="da-DK" sz="1200" kern="1200" dirty="0" smtClean="0">
                <a:solidFill>
                  <a:schemeClr val="tx1"/>
                </a:solidFill>
                <a:latin typeface="+mn-lt"/>
                <a:ea typeface="+mn-ea"/>
                <a:cs typeface="+mn-cs"/>
              </a:rPr>
              <a:t>i praksisfællesskabet. Ved </a:t>
            </a:r>
            <a:r>
              <a:rPr lang="da-DK" sz="1200" kern="1200" dirty="0" err="1" smtClean="0">
                <a:solidFill>
                  <a:schemeClr val="tx1"/>
                </a:solidFill>
                <a:latin typeface="+mn-lt"/>
                <a:ea typeface="+mn-ea"/>
                <a:cs typeface="+mn-cs"/>
              </a:rPr>
              <a:t>kollaborativ</a:t>
            </a:r>
            <a:r>
              <a:rPr lang="da-DK" sz="1200" kern="1200" dirty="0" smtClean="0">
                <a:solidFill>
                  <a:schemeClr val="tx1"/>
                </a:solidFill>
                <a:latin typeface="+mn-lt"/>
                <a:ea typeface="+mn-ea"/>
                <a:cs typeface="+mn-cs"/>
              </a:rPr>
              <a:t> læring har chatten den særlige funktion at bidrage til en dynamisk og fleksibel form for udveksling af meninger og ideer. Dynamisk ved at flere deltagere relativt hurtigt kan bidrage via korte, stikordsagtige sætninger og fleksibel idet kommunikation foregår helt uafhængig af deltagernes geografiske placering. Nogle chat-teknologier kan ’logge chatten’, dvs. sikre at hele dialogen, væsentlige diskussioner og pointer gemmes som råmateriale til ex. projektarbejdet. I andre systemer uden mulighed for at logge chatten, kan deltagerne i stedet ’</a:t>
            </a:r>
            <a:r>
              <a:rPr lang="da-DK" sz="1200" kern="1200" dirty="0" err="1" smtClean="0">
                <a:solidFill>
                  <a:schemeClr val="tx1"/>
                </a:solidFill>
                <a:latin typeface="+mn-lt"/>
                <a:ea typeface="+mn-ea"/>
                <a:cs typeface="+mn-cs"/>
              </a:rPr>
              <a:t>copy-paste</a:t>
            </a:r>
            <a:r>
              <a:rPr lang="da-DK" sz="1200" kern="1200" dirty="0" smtClean="0">
                <a:solidFill>
                  <a:schemeClr val="tx1"/>
                </a:solidFill>
                <a:latin typeface="+mn-lt"/>
                <a:ea typeface="+mn-ea"/>
                <a:cs typeface="+mn-cs"/>
              </a:rPr>
              <a:t>’ hele tekststykker til senere </a:t>
            </a:r>
            <a:r>
              <a:rPr lang="da-DK" sz="1200" kern="1200" dirty="0" err="1" smtClean="0">
                <a:solidFill>
                  <a:schemeClr val="tx1"/>
                </a:solidFill>
                <a:latin typeface="+mn-lt"/>
                <a:ea typeface="+mn-ea"/>
                <a:cs typeface="+mn-cs"/>
              </a:rPr>
              <a:t>videndeling</a:t>
            </a:r>
            <a:r>
              <a:rPr lang="da-DK" sz="1200" kern="1200" dirty="0" smtClean="0">
                <a:solidFill>
                  <a:schemeClr val="tx1"/>
                </a:solidFill>
                <a:latin typeface="+mn-lt"/>
                <a:ea typeface="+mn-ea"/>
                <a:cs typeface="+mn-cs"/>
              </a:rPr>
              <a:t> og analyse.</a:t>
            </a:r>
          </a:p>
          <a:p>
            <a:r>
              <a:rPr lang="da-DK" sz="1200" u="none" strike="noStrike" kern="1200" dirty="0" smtClean="0">
                <a:solidFill>
                  <a:schemeClr val="tx1"/>
                </a:solidFill>
                <a:latin typeface="+mn-lt"/>
                <a:ea typeface="+mn-ea"/>
                <a:cs typeface="+mn-cs"/>
              </a:rPr>
              <a:t> </a:t>
            </a:r>
            <a:endParaRPr lang="da-DK" sz="1200" kern="1200" dirty="0" smtClean="0">
              <a:solidFill>
                <a:schemeClr val="tx1"/>
              </a:solidFill>
              <a:latin typeface="+mn-lt"/>
              <a:ea typeface="+mn-ea"/>
              <a:cs typeface="+mn-cs"/>
            </a:endParaRPr>
          </a:p>
          <a:p>
            <a:r>
              <a:rPr lang="da-DK" sz="1200" u="sng" kern="1200" dirty="0" smtClean="0">
                <a:solidFill>
                  <a:schemeClr val="tx1"/>
                </a:solidFill>
                <a:latin typeface="+mn-lt"/>
                <a:ea typeface="+mn-ea"/>
                <a:cs typeface="+mn-cs"/>
              </a:rPr>
              <a:t>’</a:t>
            </a:r>
            <a:r>
              <a:rPr lang="da-DK" sz="1200" u="sng" kern="1200" dirty="0" err="1" smtClean="0">
                <a:solidFill>
                  <a:schemeClr val="tx1"/>
                </a:solidFill>
                <a:latin typeface="+mn-lt"/>
                <a:ea typeface="+mn-ea"/>
                <a:cs typeface="+mn-cs"/>
              </a:rPr>
              <a:t>Lurking</a:t>
            </a:r>
            <a:r>
              <a:rPr lang="da-DK" sz="1200" u="sng" kern="1200" dirty="0" smtClean="0">
                <a:solidFill>
                  <a:schemeClr val="tx1"/>
                </a:solidFill>
                <a:latin typeface="+mn-lt"/>
                <a:ea typeface="+mn-ea"/>
                <a:cs typeface="+mn-cs"/>
              </a:rPr>
              <a:t>’:</a:t>
            </a:r>
            <a:endParaRPr lang="da-DK" sz="1200" kern="1200" dirty="0" smtClean="0">
              <a:solidFill>
                <a:schemeClr val="tx1"/>
              </a:solidFill>
              <a:latin typeface="+mn-lt"/>
              <a:ea typeface="+mn-ea"/>
              <a:cs typeface="+mn-cs"/>
            </a:endParaRPr>
          </a:p>
          <a:p>
            <a:r>
              <a:rPr lang="da-DK" sz="1200" kern="1200" dirty="0" smtClean="0">
                <a:solidFill>
                  <a:schemeClr val="tx1"/>
                </a:solidFill>
                <a:latin typeface="+mn-lt"/>
                <a:ea typeface="+mn-ea"/>
                <a:cs typeface="+mn-cs"/>
              </a:rPr>
              <a:t>I kvadranten; </a:t>
            </a:r>
            <a:r>
              <a:rPr lang="da-DK" sz="1200" i="1" kern="1200" dirty="0" smtClean="0">
                <a:solidFill>
                  <a:schemeClr val="tx1"/>
                </a:solidFill>
                <a:latin typeface="+mn-lt"/>
                <a:ea typeface="+mn-ea"/>
                <a:cs typeface="+mn-cs"/>
              </a:rPr>
              <a:t>Lav deltagelse</a:t>
            </a:r>
            <a:r>
              <a:rPr lang="da-DK" sz="1200" kern="1200" dirty="0" smtClean="0">
                <a:solidFill>
                  <a:schemeClr val="tx1"/>
                </a:solidFill>
                <a:latin typeface="+mn-lt"/>
                <a:ea typeface="+mn-ea"/>
                <a:cs typeface="+mn-cs"/>
              </a:rPr>
              <a:t> og </a:t>
            </a:r>
            <a:r>
              <a:rPr lang="da-DK" sz="1200" i="1" kern="1200" dirty="0" smtClean="0">
                <a:solidFill>
                  <a:schemeClr val="tx1"/>
                </a:solidFill>
                <a:latin typeface="+mn-lt"/>
                <a:ea typeface="+mn-ea"/>
                <a:cs typeface="+mn-cs"/>
              </a:rPr>
              <a:t>lav tingsliggørelse</a:t>
            </a:r>
            <a:r>
              <a:rPr lang="da-DK" sz="1200" kern="1200" dirty="0" smtClean="0">
                <a:solidFill>
                  <a:schemeClr val="tx1"/>
                </a:solidFill>
                <a:latin typeface="+mn-lt"/>
                <a:ea typeface="+mn-ea"/>
                <a:cs typeface="+mn-cs"/>
              </a:rPr>
              <a:t> er begrebet </a:t>
            </a:r>
            <a:r>
              <a:rPr lang="da-DK" sz="1200" i="1" kern="1200" dirty="0" err="1" smtClean="0">
                <a:solidFill>
                  <a:schemeClr val="tx1"/>
                </a:solidFill>
                <a:latin typeface="+mn-lt"/>
                <a:ea typeface="+mn-ea"/>
                <a:cs typeface="+mn-cs"/>
              </a:rPr>
              <a:t>lurking</a:t>
            </a:r>
            <a:r>
              <a:rPr lang="da-DK" sz="1200" kern="1200" dirty="0" smtClean="0">
                <a:solidFill>
                  <a:schemeClr val="tx1"/>
                </a:solidFill>
                <a:latin typeface="+mn-lt"/>
                <a:ea typeface="+mn-ea"/>
                <a:cs typeface="+mn-cs"/>
              </a:rPr>
              <a:t> placeret. </a:t>
            </a:r>
            <a:r>
              <a:rPr lang="da-DK" sz="1200" kern="1200" dirty="0" err="1" smtClean="0">
                <a:solidFill>
                  <a:schemeClr val="tx1"/>
                </a:solidFill>
                <a:latin typeface="+mn-lt"/>
                <a:ea typeface="+mn-ea"/>
                <a:cs typeface="+mn-cs"/>
              </a:rPr>
              <a:t>Lurking</a:t>
            </a:r>
            <a:r>
              <a:rPr lang="da-DK" sz="1200" kern="1200" dirty="0" smtClean="0">
                <a:solidFill>
                  <a:schemeClr val="tx1"/>
                </a:solidFill>
                <a:latin typeface="+mn-lt"/>
                <a:ea typeface="+mn-ea"/>
                <a:cs typeface="+mn-cs"/>
              </a:rPr>
              <a:t> er et interessant fænomen og kan bedst beskrives som den studerendes behov for i kortere eller længere perioder ’at observere passivt’, i rollen som tilskuer uden at bidrage aktivt i konferencerne. I udgangspunktet oversættes </a:t>
            </a:r>
            <a:r>
              <a:rPr lang="da-DK" sz="1200" kern="1200" dirty="0" err="1" smtClean="0">
                <a:solidFill>
                  <a:schemeClr val="tx1"/>
                </a:solidFill>
                <a:latin typeface="+mn-lt"/>
                <a:ea typeface="+mn-ea"/>
                <a:cs typeface="+mn-cs"/>
              </a:rPr>
              <a:t>lurking</a:t>
            </a:r>
            <a:r>
              <a:rPr lang="da-DK" sz="1200" kern="1200" dirty="0" smtClean="0">
                <a:solidFill>
                  <a:schemeClr val="tx1"/>
                </a:solidFill>
                <a:latin typeface="+mn-lt"/>
                <a:ea typeface="+mn-ea"/>
                <a:cs typeface="+mn-cs"/>
              </a:rPr>
              <a:t> negativt men samtidigt anerkendes og accepteres deltageres behov for </a:t>
            </a:r>
            <a:r>
              <a:rPr lang="da-DK" sz="1200" kern="1200" dirty="0" err="1" smtClean="0">
                <a:solidFill>
                  <a:schemeClr val="tx1"/>
                </a:solidFill>
                <a:latin typeface="+mn-lt"/>
                <a:ea typeface="+mn-ea"/>
                <a:cs typeface="+mn-cs"/>
              </a:rPr>
              <a:t>lurking</a:t>
            </a:r>
            <a:r>
              <a:rPr lang="da-DK" sz="1200" kern="1200" dirty="0" smtClean="0">
                <a:solidFill>
                  <a:schemeClr val="tx1"/>
                </a:solidFill>
                <a:latin typeface="+mn-lt"/>
                <a:ea typeface="+mn-ea"/>
                <a:cs typeface="+mn-cs"/>
              </a:rPr>
              <a:t> som en del af studiekulturen jævnfør nedenstående udsagn.</a:t>
            </a:r>
          </a:p>
          <a:p>
            <a:r>
              <a:rPr lang="da-DK" sz="1200" kern="1200" dirty="0" smtClean="0">
                <a:solidFill>
                  <a:schemeClr val="tx1"/>
                </a:solidFill>
                <a:latin typeface="+mn-lt"/>
                <a:ea typeface="+mn-ea"/>
                <a:cs typeface="+mn-cs"/>
              </a:rPr>
              <a:t>Se tabel 1. omhandlende forskellige positioner </a:t>
            </a:r>
            <a:r>
              <a:rPr lang="da-DK" sz="1200" kern="1200" dirty="0" err="1" smtClean="0">
                <a:solidFill>
                  <a:schemeClr val="tx1"/>
                </a:solidFill>
                <a:latin typeface="+mn-lt"/>
                <a:ea typeface="+mn-ea"/>
                <a:cs typeface="+mn-cs"/>
              </a:rPr>
              <a:t>ifm</a:t>
            </a:r>
            <a:r>
              <a:rPr lang="da-DK" sz="1200" kern="1200" dirty="0" smtClean="0">
                <a:solidFill>
                  <a:schemeClr val="tx1"/>
                </a:solidFill>
                <a:latin typeface="+mn-lt"/>
                <a:ea typeface="+mn-ea"/>
                <a:cs typeface="+mn-cs"/>
              </a:rPr>
              <a:t>. opstart af et </a:t>
            </a:r>
            <a:r>
              <a:rPr lang="da-DK" sz="1200" kern="1200" dirty="0" err="1" smtClean="0">
                <a:solidFill>
                  <a:schemeClr val="tx1"/>
                </a:solidFill>
                <a:latin typeface="+mn-lt"/>
                <a:ea typeface="+mn-ea"/>
                <a:cs typeface="+mn-cs"/>
              </a:rPr>
              <a:t>netbaseret</a:t>
            </a:r>
            <a:r>
              <a:rPr lang="da-DK" sz="1200" kern="1200" dirty="0" smtClean="0">
                <a:solidFill>
                  <a:schemeClr val="tx1"/>
                </a:solidFill>
                <a:latin typeface="+mn-lt"/>
                <a:ea typeface="+mn-ea"/>
                <a:cs typeface="+mn-cs"/>
              </a:rPr>
              <a:t> undervisningsforløb.</a:t>
            </a:r>
          </a:p>
          <a:p>
            <a:r>
              <a:rPr lang="da-DK" sz="1200" kern="1200" dirty="0" smtClean="0">
                <a:solidFill>
                  <a:schemeClr val="tx1"/>
                </a:solidFill>
                <a:latin typeface="+mn-lt"/>
                <a:ea typeface="+mn-ea"/>
                <a:cs typeface="+mn-cs"/>
              </a:rPr>
              <a:t>Fx. </a:t>
            </a:r>
            <a:r>
              <a:rPr lang="da-DK" sz="1200" kern="1200" dirty="0" err="1" smtClean="0">
                <a:solidFill>
                  <a:schemeClr val="tx1"/>
                </a:solidFill>
                <a:latin typeface="+mn-lt"/>
                <a:ea typeface="+mn-ea"/>
                <a:cs typeface="+mn-cs"/>
              </a:rPr>
              <a:t>Skype</a:t>
            </a:r>
            <a:r>
              <a:rPr lang="da-DK" sz="1200" kern="1200" dirty="0" smtClean="0">
                <a:solidFill>
                  <a:schemeClr val="tx1"/>
                </a:solidFill>
                <a:latin typeface="+mn-lt"/>
                <a:ea typeface="+mn-ea"/>
                <a:cs typeface="+mn-cs"/>
              </a:rPr>
              <a:t>.</a:t>
            </a:r>
          </a:p>
          <a:p>
            <a:r>
              <a:rPr lang="da-DK" sz="1200" kern="1200" dirty="0" err="1" smtClean="0">
                <a:solidFill>
                  <a:schemeClr val="tx1"/>
                </a:solidFill>
                <a:latin typeface="+mn-lt"/>
                <a:ea typeface="+mn-ea"/>
                <a:cs typeface="+mn-cs"/>
              </a:rPr>
              <a:t>Copy-paste</a:t>
            </a:r>
            <a:r>
              <a:rPr lang="da-DK" sz="1200" kern="1200" dirty="0" smtClean="0">
                <a:solidFill>
                  <a:schemeClr val="tx1"/>
                </a:solidFill>
                <a:latin typeface="+mn-lt"/>
                <a:ea typeface="+mn-ea"/>
                <a:cs typeface="+mn-cs"/>
              </a:rPr>
              <a:t>; dvs. kopiere og derefter indsætte tekstmateriale i ex. </a:t>
            </a:r>
            <a:r>
              <a:rPr lang="da-DK" sz="1200" kern="1200" dirty="0" err="1" smtClean="0">
                <a:solidFill>
                  <a:schemeClr val="tx1"/>
                </a:solidFill>
                <a:latin typeface="+mn-lt"/>
                <a:ea typeface="+mn-ea"/>
                <a:cs typeface="+mn-cs"/>
              </a:rPr>
              <a:t>word-fil</a:t>
            </a:r>
            <a:r>
              <a:rPr lang="da-DK" sz="1200" kern="1200" dirty="0" smtClean="0">
                <a:solidFill>
                  <a:schemeClr val="tx1"/>
                </a:solidFill>
                <a:latin typeface="+mn-lt"/>
                <a:ea typeface="+mn-ea"/>
                <a:cs typeface="+mn-cs"/>
              </a:rPr>
              <a:t>.</a:t>
            </a:r>
          </a:p>
          <a:p>
            <a:endParaRPr lang="da-DK" dirty="0"/>
          </a:p>
        </p:txBody>
      </p:sp>
      <p:sp>
        <p:nvSpPr>
          <p:cNvPr id="4" name="Pladsholder til diasnummer 3"/>
          <p:cNvSpPr>
            <a:spLocks noGrp="1"/>
          </p:cNvSpPr>
          <p:nvPr>
            <p:ph type="sldNum" sz="quarter" idx="10"/>
          </p:nvPr>
        </p:nvSpPr>
        <p:spPr/>
        <p:txBody>
          <a:bodyPr/>
          <a:lstStyle/>
          <a:p>
            <a:fld id="{9886C078-CB77-4A32-9B61-108107A7F2BC}" type="slidenum">
              <a:rPr lang="da-DK" smtClean="0"/>
              <a:pPr/>
              <a:t>5</a:t>
            </a:fld>
            <a:endParaRPr lang="da-DK"/>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a:p>
        </p:txBody>
      </p:sp>
      <p:sp>
        <p:nvSpPr>
          <p:cNvPr id="4" name="Pladsholder til diasnummer 3"/>
          <p:cNvSpPr>
            <a:spLocks noGrp="1"/>
          </p:cNvSpPr>
          <p:nvPr>
            <p:ph type="sldNum" sz="quarter" idx="10"/>
          </p:nvPr>
        </p:nvSpPr>
        <p:spPr/>
        <p:txBody>
          <a:bodyPr/>
          <a:lstStyle/>
          <a:p>
            <a:fld id="{8094B237-D5C3-4498-9649-C5DAA65A613A}" type="slidenum">
              <a:rPr lang="da-DK" smtClean="0"/>
              <a:pPr/>
              <a:t>6</a:t>
            </a:fld>
            <a:endParaRPr lang="da-DK"/>
          </a:p>
        </p:txBody>
      </p:sp>
    </p:spTree>
    <p:extLst>
      <p:ext uri="{BB962C8B-B14F-4D97-AF65-F5344CB8AC3E}">
        <p14:creationId xmlns:p14="http://schemas.microsoft.com/office/powerpoint/2010/main" xmlns="" val="10275521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dirty="0" smtClean="0"/>
              <a:t>- Opstil et kritisk spørgsmål til hver</a:t>
            </a:r>
            <a:r>
              <a:rPr lang="da-DK" baseline="0" dirty="0" smtClean="0"/>
              <a:t> parameter</a:t>
            </a:r>
          </a:p>
          <a:p>
            <a:pPr marL="171450" indent="-171450">
              <a:buFontTx/>
              <a:buChar char="-"/>
            </a:pPr>
            <a:r>
              <a:rPr lang="da-DK" baseline="0" dirty="0" smtClean="0"/>
              <a:t>Hvilket spørgsmål vil du helst have feedback på?</a:t>
            </a:r>
          </a:p>
          <a:p>
            <a:pPr marL="171450" indent="-171450">
              <a:buFontTx/>
              <a:buChar char="-"/>
            </a:pPr>
            <a:endParaRPr lang="da-DK" dirty="0"/>
          </a:p>
        </p:txBody>
      </p:sp>
      <p:sp>
        <p:nvSpPr>
          <p:cNvPr id="4" name="Pladsholder til diasnummer 3"/>
          <p:cNvSpPr>
            <a:spLocks noGrp="1"/>
          </p:cNvSpPr>
          <p:nvPr>
            <p:ph type="sldNum" sz="quarter" idx="10"/>
          </p:nvPr>
        </p:nvSpPr>
        <p:spPr/>
        <p:txBody>
          <a:bodyPr/>
          <a:lstStyle/>
          <a:p>
            <a:fld id="{8094B237-D5C3-4498-9649-C5DAA65A613A}" type="slidenum">
              <a:rPr lang="da-DK" smtClean="0"/>
              <a:pPr/>
              <a:t>11</a:t>
            </a:fld>
            <a:endParaRPr lang="da-DK"/>
          </a:p>
        </p:txBody>
      </p:sp>
    </p:spTree>
    <p:extLst>
      <p:ext uri="{BB962C8B-B14F-4D97-AF65-F5344CB8AC3E}">
        <p14:creationId xmlns:p14="http://schemas.microsoft.com/office/powerpoint/2010/main" xmlns="" val="39258319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s">
    <p:bg>
      <p:bgPr>
        <a:solidFill>
          <a:schemeClr val="bg1"/>
        </a:solidFill>
        <a:effectLst/>
      </p:bgPr>
    </p:bg>
    <p:spTree>
      <p:nvGrpSpPr>
        <p:cNvPr id="1" name=""/>
        <p:cNvGrpSpPr/>
        <p:nvPr/>
      </p:nvGrpSpPr>
      <p:grpSpPr>
        <a:xfrm>
          <a:off x="0" y="0"/>
          <a:ext cx="0" cy="0"/>
          <a:chOff x="0" y="0"/>
          <a:chExt cx="0" cy="0"/>
        </a:xfrm>
      </p:grpSpPr>
      <p:sp>
        <p:nvSpPr>
          <p:cNvPr id="309251" name="Rectangle 7"/>
          <p:cNvSpPr>
            <a:spLocks noGrp="1" noChangeArrowheads="1"/>
          </p:cNvSpPr>
          <p:nvPr>
            <p:ph type="ctrTitle"/>
          </p:nvPr>
        </p:nvSpPr>
        <p:spPr>
          <a:xfrm>
            <a:off x="963084" y="3509964"/>
            <a:ext cx="8108818" cy="1470025"/>
          </a:xfrm>
        </p:spPr>
        <p:txBody>
          <a:bodyPr/>
          <a:lstStyle>
            <a:lvl1pPr>
              <a:defRPr sz="3400">
                <a:solidFill>
                  <a:schemeClr val="tx2"/>
                </a:solidFill>
                <a:uFillTx/>
              </a:defRPr>
            </a:lvl1pPr>
          </a:lstStyle>
          <a:p>
            <a:pPr lvl="0"/>
            <a:r>
              <a:rPr lang="da-DK" noProof="0" dirty="0" smtClean="0">
                <a:uFillTx/>
              </a:rPr>
              <a:t>Klik for at redigere i master</a:t>
            </a:r>
            <a:endParaRPr lang="de-DE" noProof="0" dirty="0" smtClean="0">
              <a:uFillTx/>
            </a:endParaRPr>
          </a:p>
        </p:txBody>
      </p:sp>
      <p:sp>
        <p:nvSpPr>
          <p:cNvPr id="309254" name="Rectangle 12"/>
          <p:cNvSpPr>
            <a:spLocks noGrp="1" noChangeArrowheads="1"/>
          </p:cNvSpPr>
          <p:nvPr>
            <p:ph type="subTitle" idx="1"/>
          </p:nvPr>
        </p:nvSpPr>
        <p:spPr>
          <a:xfrm>
            <a:off x="935567" y="5068888"/>
            <a:ext cx="8136335" cy="800100"/>
          </a:xfrm>
        </p:spPr>
        <p:txBody>
          <a:bodyPr/>
          <a:lstStyle>
            <a:lvl1pPr marL="0" indent="0">
              <a:buFont typeface="Wingdings" pitchFamily="2" charset="2"/>
              <a:buNone/>
              <a:defRPr sz="2400" b="0">
                <a:uFillTx/>
              </a:defRPr>
            </a:lvl1pPr>
          </a:lstStyle>
          <a:p>
            <a:pPr lvl="0"/>
            <a:r>
              <a:rPr lang="da-DK" noProof="0" dirty="0" smtClean="0">
                <a:uFillTx/>
              </a:rPr>
              <a:t>Klik for at redigere i master</a:t>
            </a:r>
            <a:endParaRPr lang="de-DE" noProof="0" dirty="0" smtClean="0">
              <a:uFillTx/>
            </a:endParaRPr>
          </a:p>
        </p:txBody>
      </p:sp>
      <p:cxnSp>
        <p:nvCxnSpPr>
          <p:cNvPr id="4" name="Lige forbindelse 3"/>
          <p:cNvCxnSpPr/>
          <p:nvPr userDrawn="1"/>
        </p:nvCxnSpPr>
        <p:spPr bwMode="auto">
          <a:xfrm>
            <a:off x="0" y="859809"/>
            <a:ext cx="9906000" cy="0"/>
          </a:xfrm>
          <a:prstGeom prst="line">
            <a:avLst/>
          </a:prstGeom>
          <a:solidFill>
            <a:schemeClr val="hlink"/>
          </a:solidFill>
          <a:ln w="15875">
            <a:solidFill>
              <a:srgbClr val="002060"/>
            </a:solidFill>
          </a:ln>
          <a:effectLst/>
        </p:spPr>
      </p:cxnSp>
    </p:spTree>
  </p:cSld>
  <p:clrMapOvr>
    <a:masterClrMapping/>
  </p:clrMapOvr>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og indholdsobjek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uFillTx/>
              </a:defRPr>
            </a:lvl1pPr>
          </a:lstStyle>
          <a:p>
            <a:r>
              <a:rPr lang="da-DK" dirty="0" smtClean="0">
                <a:uFillTx/>
              </a:rPr>
              <a:t>Klik for at redigere i master</a:t>
            </a:r>
            <a:endParaRPr lang="da-DK" dirty="0">
              <a:uFillTx/>
            </a:endParaRPr>
          </a:p>
        </p:txBody>
      </p:sp>
      <p:sp>
        <p:nvSpPr>
          <p:cNvPr id="3" name="Pladsholder til indhold 2"/>
          <p:cNvSpPr>
            <a:spLocks noGrp="1"/>
          </p:cNvSpPr>
          <p:nvPr>
            <p:ph idx="1"/>
          </p:nvPr>
        </p:nvSpPr>
        <p:spPr>
          <a:xfrm>
            <a:off x="340519" y="1200151"/>
            <a:ext cx="9235281" cy="4805364"/>
          </a:xfrm>
        </p:spPr>
        <p:txBody>
          <a:bodyPr/>
          <a:lstStyle>
            <a:lvl1pPr>
              <a:buClr>
                <a:schemeClr val="bg1">
                  <a:lumMod val="65000"/>
                </a:schemeClr>
              </a:buClr>
              <a:defRPr>
                <a:uFillTx/>
              </a:defRPr>
            </a:lvl1pPr>
          </a:lstStyle>
          <a:p>
            <a:pPr lvl="0"/>
            <a:r>
              <a:rPr lang="da-DK" smtClean="0">
                <a:uFillTx/>
              </a:rPr>
              <a:t>Klik for at redigere i master</a:t>
            </a:r>
          </a:p>
          <a:p>
            <a:pPr lvl="1"/>
            <a:r>
              <a:rPr lang="da-DK" smtClean="0">
                <a:uFillTx/>
              </a:rPr>
              <a:t>Andet niveau</a:t>
            </a:r>
          </a:p>
          <a:p>
            <a:pPr lvl="2"/>
            <a:r>
              <a:rPr lang="da-DK" smtClean="0">
                <a:uFillTx/>
              </a:rPr>
              <a:t>Tredje niveau</a:t>
            </a:r>
          </a:p>
          <a:p>
            <a:pPr lvl="3"/>
            <a:r>
              <a:rPr lang="da-DK" smtClean="0">
                <a:uFillTx/>
              </a:rPr>
              <a:t>Fjerde niveau</a:t>
            </a:r>
          </a:p>
          <a:p>
            <a:pPr lvl="4"/>
            <a:r>
              <a:rPr lang="da-DK" smtClean="0">
                <a:uFillTx/>
              </a:rPr>
              <a:t>Femte niveau</a:t>
            </a:r>
            <a:endParaRPr lang="da-DK" dirty="0">
              <a:uFillTx/>
            </a:endParaRPr>
          </a:p>
        </p:txBody>
      </p:sp>
      <p:sp>
        <p:nvSpPr>
          <p:cNvPr id="4" name="Pladsholder til sidefod 3"/>
          <p:cNvSpPr>
            <a:spLocks noGrp="1"/>
          </p:cNvSpPr>
          <p:nvPr>
            <p:ph type="ftr" sz="quarter" idx="10"/>
          </p:nvPr>
        </p:nvSpPr>
        <p:spPr/>
        <p:txBody>
          <a:bodyPr/>
          <a:lstStyle>
            <a:lvl1pPr>
              <a:defRPr>
                <a:uFillTx/>
              </a:defRPr>
            </a:lvl1pPr>
          </a:lstStyle>
          <a:p>
            <a:r>
              <a:rPr lang="de-DE" dirty="0" smtClean="0">
                <a:uFillTx/>
              </a:rPr>
              <a:t>Side </a:t>
            </a:r>
            <a:r>
              <a:rPr lang="de-DE" dirty="0">
                <a:uFillTx/>
                <a:sym typeface="Wingdings" pitchFamily="2" charset="2"/>
              </a:rPr>
              <a:t></a:t>
            </a:r>
            <a:r>
              <a:rPr lang="de-DE" dirty="0">
                <a:uFillTx/>
              </a:rPr>
              <a:t> </a:t>
            </a:r>
            <a:fld id="{EFE1136F-809E-42A7-9E15-3B957C957320}" type="slidenum">
              <a:rPr lang="de-DE">
                <a:uFillTx/>
              </a:rPr>
              <a:pPr/>
              <a:t>‹nr.›</a:t>
            </a:fld>
            <a:endParaRPr lang="de-DE" dirty="0">
              <a:uFillTx/>
            </a:endParaRPr>
          </a:p>
        </p:txBody>
      </p:sp>
      <p:cxnSp>
        <p:nvCxnSpPr>
          <p:cNvPr id="6" name="Lige forbindelse 5"/>
          <p:cNvCxnSpPr/>
          <p:nvPr userDrawn="1"/>
        </p:nvCxnSpPr>
        <p:spPr bwMode="auto">
          <a:xfrm>
            <a:off x="0" y="859809"/>
            <a:ext cx="9906000" cy="0"/>
          </a:xfrm>
          <a:prstGeom prst="line">
            <a:avLst/>
          </a:prstGeom>
          <a:solidFill>
            <a:schemeClr val="hlink"/>
          </a:solidFill>
          <a:ln w="15875">
            <a:solidFill>
              <a:srgbClr val="002060"/>
            </a:solidFill>
          </a:ln>
          <a:effectLst/>
        </p:spPr>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cSld name="2_Titel og indholdsobjek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dirty="0" smtClean="0">
                <a:uFillTx/>
              </a:rPr>
              <a:t>Klik for at redigere i master</a:t>
            </a:r>
            <a:endParaRPr lang="da-DK" dirty="0">
              <a:uFillTx/>
            </a:endParaRPr>
          </a:p>
        </p:txBody>
      </p:sp>
      <p:sp>
        <p:nvSpPr>
          <p:cNvPr id="4" name="Pladsholder til sidefod 3"/>
          <p:cNvSpPr>
            <a:spLocks noGrp="1"/>
          </p:cNvSpPr>
          <p:nvPr>
            <p:ph type="ftr" sz="quarter" idx="10"/>
          </p:nvPr>
        </p:nvSpPr>
        <p:spPr/>
        <p:txBody>
          <a:bodyPr/>
          <a:lstStyle>
            <a:lvl1pPr>
              <a:defRPr>
                <a:uFillTx/>
              </a:defRPr>
            </a:lvl1pPr>
          </a:lstStyle>
          <a:p>
            <a:r>
              <a:rPr lang="de-DE" dirty="0" smtClean="0">
                <a:uFillTx/>
              </a:rPr>
              <a:t>Side </a:t>
            </a:r>
            <a:r>
              <a:rPr lang="de-DE" dirty="0">
                <a:uFillTx/>
                <a:sym typeface="Wingdings" pitchFamily="2" charset="2"/>
              </a:rPr>
              <a:t></a:t>
            </a:r>
            <a:r>
              <a:rPr lang="de-DE" dirty="0">
                <a:uFillTx/>
              </a:rPr>
              <a:t> </a:t>
            </a:r>
            <a:fld id="{EFE1136F-809E-42A7-9E15-3B957C957320}" type="slidenum">
              <a:rPr lang="de-DE">
                <a:uFillTx/>
              </a:rPr>
              <a:pPr/>
              <a:t>‹nr.›</a:t>
            </a:fld>
            <a:endParaRPr lang="de-DE" dirty="0">
              <a:uFillTx/>
            </a:endParaRPr>
          </a:p>
        </p:txBody>
      </p:sp>
      <p:cxnSp>
        <p:nvCxnSpPr>
          <p:cNvPr id="5" name="Lige forbindelse 4"/>
          <p:cNvCxnSpPr/>
          <p:nvPr userDrawn="1"/>
        </p:nvCxnSpPr>
        <p:spPr bwMode="auto">
          <a:xfrm>
            <a:off x="0" y="859809"/>
            <a:ext cx="9906000" cy="0"/>
          </a:xfrm>
          <a:prstGeom prst="line">
            <a:avLst/>
          </a:prstGeom>
          <a:solidFill>
            <a:schemeClr val="hlink"/>
          </a:solidFill>
          <a:ln w="15875">
            <a:solidFill>
              <a:srgbClr val="002060"/>
            </a:solidFill>
          </a:ln>
          <a:effectLst/>
        </p:spPr>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cSld name="Alternativ tekst side med element">
    <p:spTree>
      <p:nvGrpSpPr>
        <p:cNvPr id="1" name=""/>
        <p:cNvGrpSpPr/>
        <p:nvPr/>
      </p:nvGrpSpPr>
      <p:grpSpPr>
        <a:xfrm>
          <a:off x="0" y="0"/>
          <a:ext cx="0" cy="0"/>
          <a:chOff x="0" y="0"/>
          <a:chExt cx="0" cy="0"/>
        </a:xfrm>
      </p:grpSpPr>
      <p:pic>
        <p:nvPicPr>
          <p:cNvPr id="6" name="Element01" descr="Cyan_Element.png"/>
          <p:cNvPicPr>
            <a:picLocks noChangeAspect="1"/>
          </p:cNvPicPr>
          <p:nvPr userDrawn="1"/>
        </p:nvPicPr>
        <p:blipFill>
          <a:blip r:embed="rId2" cstate="print"/>
          <a:stretch>
            <a:fillRect/>
          </a:stretch>
        </p:blipFill>
        <p:spPr>
          <a:xfrm>
            <a:off x="3751581" y="3665458"/>
            <a:ext cx="6154420" cy="2621063"/>
          </a:xfrm>
          <a:prstGeom prst="rect">
            <a:avLst/>
          </a:prstGeom>
        </p:spPr>
      </p:pic>
      <p:sp>
        <p:nvSpPr>
          <p:cNvPr id="2" name="Title 1"/>
          <p:cNvSpPr>
            <a:spLocks noGrp="1"/>
          </p:cNvSpPr>
          <p:nvPr>
            <p:ph type="title"/>
          </p:nvPr>
        </p:nvSpPr>
        <p:spPr/>
        <p:txBody>
          <a:bodyPr/>
          <a:lstStyle/>
          <a:p>
            <a:r>
              <a:rPr lang="en-US" smtClean="0">
                <a:uFillTx/>
              </a:rPr>
              <a:t>Click to edit Master title style</a:t>
            </a:r>
            <a:endParaRPr lang="da-DK">
              <a:uFillTx/>
            </a:endParaRPr>
          </a:p>
        </p:txBody>
      </p:sp>
      <p:sp>
        <p:nvSpPr>
          <p:cNvPr id="3" name="Date Placeholder 2"/>
          <p:cNvSpPr>
            <a:spLocks noGrp="1"/>
          </p:cNvSpPr>
          <p:nvPr>
            <p:ph type="dt" sz="half" idx="10"/>
          </p:nvPr>
        </p:nvSpPr>
        <p:spPr>
          <a:xfrm>
            <a:off x="495300" y="6356351"/>
            <a:ext cx="2311400" cy="365125"/>
          </a:xfrm>
          <a:prstGeom prst="rect">
            <a:avLst/>
          </a:prstGeom>
        </p:spPr>
        <p:txBody>
          <a:bodyPr/>
          <a:lstStyle/>
          <a:p>
            <a:fld id="{2AEA2364-883A-4F44-8776-907DF196956B}" type="datetime2">
              <a:rPr lang="da-DK" smtClean="0">
                <a:uFillTx/>
              </a:rPr>
              <a:pPr/>
              <a:t>12. september 2012</a:t>
            </a:fld>
            <a:endParaRPr lang="da-DK" dirty="0">
              <a:uFillTx/>
            </a:endParaRPr>
          </a:p>
        </p:txBody>
      </p:sp>
      <p:sp>
        <p:nvSpPr>
          <p:cNvPr id="4" name="bmkFldPresentationSubject03"/>
          <p:cNvSpPr>
            <a:spLocks noGrp="1"/>
          </p:cNvSpPr>
          <p:nvPr>
            <p:ph type="ftr" sz="quarter" idx="11"/>
          </p:nvPr>
        </p:nvSpPr>
        <p:spPr/>
        <p:txBody>
          <a:bodyPr/>
          <a:lstStyle/>
          <a:p>
            <a:r>
              <a:rPr lang="da-DK" smtClean="0">
                <a:uFillTx/>
              </a:rPr>
              <a:t>Emnenavn</a:t>
            </a:r>
            <a:endParaRPr lang="da-DK" dirty="0">
              <a:uFillTx/>
            </a:endParaRPr>
          </a:p>
        </p:txBody>
      </p:sp>
      <p:sp>
        <p:nvSpPr>
          <p:cNvPr id="5" name="Slide Number Placeholder 4"/>
          <p:cNvSpPr>
            <a:spLocks noGrp="1"/>
          </p:cNvSpPr>
          <p:nvPr>
            <p:ph type="sldNum" sz="quarter" idx="12"/>
          </p:nvPr>
        </p:nvSpPr>
        <p:spPr>
          <a:xfrm>
            <a:off x="7099300" y="6356351"/>
            <a:ext cx="2311400" cy="365125"/>
          </a:xfrm>
          <a:prstGeom prst="rect">
            <a:avLst/>
          </a:prstGeom>
        </p:spPr>
        <p:txBody>
          <a:bodyPr/>
          <a:lstStyle/>
          <a:p>
            <a:r>
              <a:rPr lang="da-DK" smtClean="0">
                <a:uFillTx/>
              </a:rPr>
              <a:t>Side </a:t>
            </a:r>
            <a:fld id="{D15C0571-7D12-4071-BD98-264A1CFA69FE}" type="slidenum">
              <a:rPr lang="da-DK" smtClean="0">
                <a:uFillTx/>
              </a:rPr>
              <a:pPr/>
              <a:t>‹nr.›</a:t>
            </a:fld>
            <a:endParaRPr lang="da-DK" dirty="0">
              <a:uFillTx/>
            </a:endParaRPr>
          </a:p>
        </p:txBody>
      </p:sp>
      <p:sp>
        <p:nvSpPr>
          <p:cNvPr id="8" name="Text Placeholder 7"/>
          <p:cNvSpPr>
            <a:spLocks noGrp="1"/>
          </p:cNvSpPr>
          <p:nvPr>
            <p:ph type="body" sz="quarter" idx="13"/>
          </p:nvPr>
        </p:nvSpPr>
        <p:spPr>
          <a:xfrm>
            <a:off x="975122" y="1260000"/>
            <a:ext cx="7987200" cy="4860000"/>
          </a:xfrm>
        </p:spPr>
        <p:txBody>
          <a:bodyPr/>
          <a:lstStyle/>
          <a:p>
            <a:pPr lvl="0"/>
            <a:r>
              <a:rPr lang="en-US" dirty="0" smtClean="0">
                <a:uFillTx/>
              </a:rPr>
              <a:t>Click to edit Master text styles</a:t>
            </a:r>
          </a:p>
          <a:p>
            <a:pPr lvl="1"/>
            <a:r>
              <a:rPr lang="en-US" dirty="0" smtClean="0">
                <a:uFillTx/>
              </a:rPr>
              <a:t>Second level</a:t>
            </a:r>
          </a:p>
          <a:p>
            <a:pPr lvl="2"/>
            <a:r>
              <a:rPr lang="en-US" dirty="0" smtClean="0">
                <a:uFillTx/>
              </a:rPr>
              <a:t>Third level</a:t>
            </a:r>
          </a:p>
          <a:p>
            <a:pPr lvl="3"/>
            <a:r>
              <a:rPr lang="en-US" dirty="0" smtClean="0">
                <a:uFillTx/>
              </a:rPr>
              <a:t>Fourth level</a:t>
            </a:r>
          </a:p>
          <a:p>
            <a:pPr lvl="4"/>
            <a:r>
              <a:rPr lang="en-US" dirty="0" smtClean="0">
                <a:uFillTx/>
              </a:rPr>
              <a:t>Fifth level</a:t>
            </a:r>
            <a:endParaRPr lang="da-DK" dirty="0">
              <a:uFillTx/>
            </a:endParaRPr>
          </a:p>
        </p:txBody>
      </p:sp>
      <p:cxnSp>
        <p:nvCxnSpPr>
          <p:cNvPr id="9" name="Lige forbindelse 8"/>
          <p:cNvCxnSpPr/>
          <p:nvPr userDrawn="1"/>
        </p:nvCxnSpPr>
        <p:spPr bwMode="auto">
          <a:xfrm>
            <a:off x="0" y="859809"/>
            <a:ext cx="9906000" cy="0"/>
          </a:xfrm>
          <a:prstGeom prst="line">
            <a:avLst/>
          </a:prstGeom>
          <a:solidFill>
            <a:schemeClr val="hlink"/>
          </a:solidFill>
          <a:ln w="15875">
            <a:solidFill>
              <a:srgbClr val="002060"/>
            </a:solidFill>
          </a:ln>
          <a:effectLst/>
        </p:spPr>
      </p:cxn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Tomt">
    <p:spTree>
      <p:nvGrpSpPr>
        <p:cNvPr id="1" name=""/>
        <p:cNvGrpSpPr/>
        <p:nvPr/>
      </p:nvGrpSpPr>
      <p:grpSpPr>
        <a:xfrm>
          <a:off x="0" y="0"/>
          <a:ext cx="0" cy="0"/>
          <a:chOff x="0" y="0"/>
          <a:chExt cx="0" cy="0"/>
        </a:xfrm>
      </p:grpSpPr>
      <p:sp>
        <p:nvSpPr>
          <p:cNvPr id="2" name="Pladsholder til dato 3"/>
          <p:cNvSpPr>
            <a:spLocks noGrp="1"/>
          </p:cNvSpPr>
          <p:nvPr>
            <p:ph type="dt" sz="half" idx="10"/>
          </p:nvPr>
        </p:nvSpPr>
        <p:spPr>
          <a:xfrm>
            <a:off x="495300" y="6356351"/>
            <a:ext cx="2311400" cy="365125"/>
          </a:xfrm>
          <a:prstGeom prst="rect">
            <a:avLst/>
          </a:prstGeom>
        </p:spPr>
        <p:txBody>
          <a:bodyPr/>
          <a:lstStyle>
            <a:lvl1pPr>
              <a:defRPr/>
            </a:lvl1pPr>
          </a:lstStyle>
          <a:p>
            <a:pPr>
              <a:defRPr/>
            </a:pPr>
            <a:fld id="{61D63C02-5FF1-4718-8BE6-670723FC7D4A}" type="datetime2">
              <a:rPr lang="da-DK"/>
              <a:pPr>
                <a:defRPr/>
              </a:pPr>
              <a:t>12. september 2012</a:t>
            </a:fld>
            <a:endParaRPr lang="da-DK" dirty="0"/>
          </a:p>
        </p:txBody>
      </p:sp>
      <p:sp>
        <p:nvSpPr>
          <p:cNvPr id="3" name="Pladsholder til sidefod 4"/>
          <p:cNvSpPr>
            <a:spLocks noGrp="1"/>
          </p:cNvSpPr>
          <p:nvPr>
            <p:ph type="ftr" sz="quarter" idx="11"/>
          </p:nvPr>
        </p:nvSpPr>
        <p:spPr/>
        <p:txBody>
          <a:bodyPr/>
          <a:lstStyle>
            <a:lvl1pPr>
              <a:defRPr/>
            </a:lvl1pPr>
          </a:lstStyle>
          <a:p>
            <a:pPr>
              <a:defRPr/>
            </a:pPr>
            <a:r>
              <a:rPr lang="da-DK"/>
              <a:t>Emnenavn</a:t>
            </a:r>
          </a:p>
        </p:txBody>
      </p:sp>
      <p:sp>
        <p:nvSpPr>
          <p:cNvPr id="4" name="Pladsholder til diasnummer 5"/>
          <p:cNvSpPr>
            <a:spLocks noGrp="1"/>
          </p:cNvSpPr>
          <p:nvPr>
            <p:ph type="sldNum" sz="quarter" idx="12"/>
          </p:nvPr>
        </p:nvSpPr>
        <p:spPr>
          <a:xfrm>
            <a:off x="7099300" y="6356351"/>
            <a:ext cx="2311400" cy="365125"/>
          </a:xfrm>
          <a:prstGeom prst="rect">
            <a:avLst/>
          </a:prstGeom>
        </p:spPr>
        <p:txBody>
          <a:bodyPr/>
          <a:lstStyle>
            <a:lvl1pPr>
              <a:defRPr/>
            </a:lvl1pPr>
          </a:lstStyle>
          <a:p>
            <a:pPr>
              <a:defRPr/>
            </a:pPr>
            <a:r>
              <a:rPr lang="da-DK"/>
              <a:t>Side </a:t>
            </a:r>
            <a:fld id="{8B267D22-C679-4361-9E8F-8120031C300C}" type="slidenum">
              <a:rPr lang="da-DK"/>
              <a:pPr>
                <a:defRPr/>
              </a:pPr>
              <a:t>‹nr.›</a:t>
            </a:fld>
            <a:endParaRPr lang="da-DK"/>
          </a:p>
        </p:txBody>
      </p:sp>
    </p:spTree>
    <p:extLst>
      <p:ext uri="{BB962C8B-B14F-4D97-AF65-F5344CB8AC3E}">
        <p14:creationId xmlns:p14="http://schemas.microsoft.com/office/powerpoint/2010/main" xmlns="" val="2286917782"/>
      </p:ext>
    </p:extLst>
  </p:cSld>
  <p:clrMapOvr>
    <a:masterClrMapping/>
  </p:clrMapOvr>
  <p:hf sldNum="0" hdr="0"/>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7" name="Rectangle 7"/>
          <p:cNvSpPr>
            <a:spLocks noGrp="1" noChangeArrowheads="1"/>
          </p:cNvSpPr>
          <p:nvPr>
            <p:ph type="title"/>
          </p:nvPr>
        </p:nvSpPr>
        <p:spPr bwMode="gray">
          <a:xfrm>
            <a:off x="340520" y="119064"/>
            <a:ext cx="9230122" cy="600075"/>
          </a:xfrm>
          <a:prstGeom prst="rect">
            <a:avLst/>
          </a:prstGeom>
          <a:noFill/>
          <a:ln>
            <a:noFill/>
          </a:ln>
        </p:spPr>
        <p:txBody>
          <a:bodyPr vert="horz" wrap="square" lIns="0" tIns="45720" rIns="0" bIns="45720" numCol="1" anchor="ctr" anchorCtr="0" compatLnSpc="1">
            <a:prstTxWarp prst="textNoShape">
              <a:avLst/>
            </a:prstTxWarp>
          </a:bodyPr>
          <a:lstStyle/>
          <a:p>
            <a:pPr lvl="0"/>
            <a:r>
              <a:rPr lang="de-DE" smtClean="0">
                <a:uFillTx/>
              </a:rPr>
              <a:t>Klicken Sie, um das Titelformat zu bearbeiten</a:t>
            </a:r>
          </a:p>
        </p:txBody>
      </p:sp>
      <p:sp>
        <p:nvSpPr>
          <p:cNvPr id="1029" name="Rectangle 10"/>
          <p:cNvSpPr>
            <a:spLocks noGrp="1" noChangeArrowheads="1"/>
          </p:cNvSpPr>
          <p:nvPr>
            <p:ph type="ftr" sz="quarter" idx="3"/>
          </p:nvPr>
        </p:nvSpPr>
        <p:spPr bwMode="gray">
          <a:xfrm>
            <a:off x="4475957" y="6310583"/>
            <a:ext cx="1454944" cy="247650"/>
          </a:xfrm>
          <a:prstGeom prst="rect">
            <a:avLst/>
          </a:prstGeom>
          <a:noFill/>
          <a:ln>
            <a:noFill/>
          </a:ln>
        </p:spPr>
        <p:txBody>
          <a:bodyPr vert="horz" wrap="square" lIns="91440" tIns="45720" rIns="91440" bIns="45720" numCol="1" anchor="t" anchorCtr="0" compatLnSpc="1">
            <a:prstTxWarp prst="textNoShape">
              <a:avLst/>
            </a:prstTxWarp>
          </a:bodyPr>
          <a:lstStyle>
            <a:lvl1pPr algn="l" eaLnBrk="1" hangingPunct="1">
              <a:defRPr sz="1000">
                <a:uFillTx/>
              </a:defRPr>
            </a:lvl1pPr>
          </a:lstStyle>
          <a:p>
            <a:r>
              <a:rPr lang="de-DE" dirty="0" smtClean="0">
                <a:uFillTx/>
              </a:rPr>
              <a:t>Side </a:t>
            </a:r>
            <a:r>
              <a:rPr lang="de-DE" dirty="0" smtClean="0">
                <a:uFillTx/>
                <a:sym typeface="Wingdings" pitchFamily="2" charset="2"/>
              </a:rPr>
              <a:t></a:t>
            </a:r>
            <a:r>
              <a:rPr lang="de-DE" dirty="0" smtClean="0">
                <a:uFillTx/>
              </a:rPr>
              <a:t> </a:t>
            </a:r>
            <a:fld id="{40BE813F-79C3-4F97-8B05-5062430D0F6B}" type="slidenum">
              <a:rPr lang="de-DE" smtClean="0">
                <a:uFillTx/>
              </a:rPr>
              <a:pPr/>
              <a:t>‹nr.›</a:t>
            </a:fld>
            <a:endParaRPr lang="de-DE" dirty="0">
              <a:uFillTx/>
            </a:endParaRPr>
          </a:p>
        </p:txBody>
      </p:sp>
      <p:sp>
        <p:nvSpPr>
          <p:cNvPr id="1030" name="Rectangle 12"/>
          <p:cNvSpPr>
            <a:spLocks noGrp="1" noChangeArrowheads="1"/>
          </p:cNvSpPr>
          <p:nvPr>
            <p:ph type="body" idx="1"/>
          </p:nvPr>
        </p:nvSpPr>
        <p:spPr bwMode="gray">
          <a:xfrm>
            <a:off x="340519" y="1614489"/>
            <a:ext cx="9235281" cy="4391025"/>
          </a:xfrm>
          <a:prstGeom prst="rect">
            <a:avLst/>
          </a:prstGeom>
          <a:noFill/>
          <a:ln>
            <a:noFill/>
          </a:ln>
        </p:spPr>
        <p:txBody>
          <a:bodyPr vert="horz" wrap="square" lIns="0" tIns="45720" rIns="0" bIns="45720" numCol="1" anchor="t" anchorCtr="0" compatLnSpc="1">
            <a:prstTxWarp prst="textNoShape">
              <a:avLst/>
            </a:prstTxWarp>
          </a:bodyPr>
          <a:lstStyle/>
          <a:p>
            <a:pPr lvl="0"/>
            <a:r>
              <a:rPr lang="de-DE" smtClean="0">
                <a:uFillTx/>
              </a:rPr>
              <a:t>Klicken Sie, um die Formate des Vorlagentextes zu bearbeiten</a:t>
            </a:r>
          </a:p>
          <a:p>
            <a:pPr lvl="1"/>
            <a:r>
              <a:rPr lang="de-DE" smtClean="0">
                <a:uFillTx/>
              </a:rPr>
              <a:t>Zweite Ebene</a:t>
            </a:r>
          </a:p>
          <a:p>
            <a:pPr lvl="2"/>
            <a:r>
              <a:rPr lang="de-DE" smtClean="0">
                <a:uFillTx/>
              </a:rPr>
              <a:t>Dritte Ebene</a:t>
            </a:r>
          </a:p>
          <a:p>
            <a:pPr lvl="3"/>
            <a:r>
              <a:rPr lang="de-DE" smtClean="0">
                <a:uFillTx/>
              </a:rPr>
              <a:t>Vierte Ebene</a:t>
            </a:r>
          </a:p>
        </p:txBody>
      </p:sp>
      <p:pic>
        <p:nvPicPr>
          <p:cNvPr id="1035" name="Picture 11"/>
          <p:cNvPicPr>
            <a:picLocks noChangeAspect="1" noChangeArrowheads="1"/>
          </p:cNvPicPr>
          <p:nvPr/>
        </p:nvPicPr>
        <p:blipFill>
          <a:blip r:embed="rId7" cstate="print"/>
          <a:srcRect/>
          <a:stretch>
            <a:fillRect/>
          </a:stretch>
        </p:blipFill>
        <p:spPr bwMode="auto">
          <a:xfrm>
            <a:off x="406670" y="6233739"/>
            <a:ext cx="1030342" cy="401339"/>
          </a:xfrm>
          <a:prstGeom prst="rect">
            <a:avLst/>
          </a:prstGeom>
          <a:noFill/>
          <a:ln>
            <a:noFill/>
          </a:ln>
          <a:effectLst/>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ransition spd="med">
    <p:fade/>
  </p:transition>
  <p:timing>
    <p:tnLst>
      <p:par>
        <p:cTn id="1" dur="indefinite" restart="never" nodeType="tmRoot"/>
      </p:par>
    </p:tnLst>
  </p:timing>
  <p:hf sldNum="0" hdr="0" dt="0"/>
  <p:txStyles>
    <p:titleStyle>
      <a:lvl1pPr algn="l" rtl="0" eaLnBrk="1" fontAlgn="base" hangingPunct="1">
        <a:lnSpc>
          <a:spcPct val="95000"/>
        </a:lnSpc>
        <a:spcBef>
          <a:spcPct val="0"/>
        </a:spcBef>
        <a:spcAft>
          <a:spcPct val="0"/>
        </a:spcAft>
        <a:defRPr sz="2600" b="1">
          <a:solidFill>
            <a:srgbClr val="FFFFFF"/>
          </a:solidFill>
          <a:uFillTx/>
          <a:latin typeface="+mj-lt"/>
          <a:ea typeface="+mj-ea"/>
          <a:cs typeface="+mj-cs"/>
        </a:defRPr>
      </a:lvl1pPr>
      <a:lvl2pPr algn="l" rtl="0" eaLnBrk="1" fontAlgn="base" hangingPunct="1">
        <a:lnSpc>
          <a:spcPct val="95000"/>
        </a:lnSpc>
        <a:spcBef>
          <a:spcPct val="0"/>
        </a:spcBef>
        <a:spcAft>
          <a:spcPct val="0"/>
        </a:spcAft>
        <a:defRPr sz="2600" b="1">
          <a:solidFill>
            <a:srgbClr val="FFFFFF"/>
          </a:solidFill>
          <a:uFillTx/>
          <a:latin typeface="Arial" charset="0"/>
        </a:defRPr>
      </a:lvl2pPr>
      <a:lvl3pPr algn="l" rtl="0" eaLnBrk="1" fontAlgn="base" hangingPunct="1">
        <a:lnSpc>
          <a:spcPct val="95000"/>
        </a:lnSpc>
        <a:spcBef>
          <a:spcPct val="0"/>
        </a:spcBef>
        <a:spcAft>
          <a:spcPct val="0"/>
        </a:spcAft>
        <a:defRPr sz="2600" b="1">
          <a:solidFill>
            <a:srgbClr val="FFFFFF"/>
          </a:solidFill>
          <a:uFillTx/>
          <a:latin typeface="Arial" charset="0"/>
        </a:defRPr>
      </a:lvl3pPr>
      <a:lvl4pPr algn="l" rtl="0" eaLnBrk="1" fontAlgn="base" hangingPunct="1">
        <a:lnSpc>
          <a:spcPct val="95000"/>
        </a:lnSpc>
        <a:spcBef>
          <a:spcPct val="0"/>
        </a:spcBef>
        <a:spcAft>
          <a:spcPct val="0"/>
        </a:spcAft>
        <a:defRPr sz="2600" b="1">
          <a:solidFill>
            <a:srgbClr val="FFFFFF"/>
          </a:solidFill>
          <a:uFillTx/>
          <a:latin typeface="Arial" charset="0"/>
        </a:defRPr>
      </a:lvl4pPr>
      <a:lvl5pPr algn="l" rtl="0" eaLnBrk="1" fontAlgn="base" hangingPunct="1">
        <a:lnSpc>
          <a:spcPct val="95000"/>
        </a:lnSpc>
        <a:spcBef>
          <a:spcPct val="0"/>
        </a:spcBef>
        <a:spcAft>
          <a:spcPct val="0"/>
        </a:spcAft>
        <a:defRPr sz="2600" b="1">
          <a:solidFill>
            <a:srgbClr val="FFFFFF"/>
          </a:solidFill>
          <a:uFillTx/>
          <a:latin typeface="Arial" charset="0"/>
        </a:defRPr>
      </a:lvl5pPr>
      <a:lvl6pPr marL="457200" algn="l" rtl="0" eaLnBrk="1" fontAlgn="base" hangingPunct="1">
        <a:lnSpc>
          <a:spcPct val="95000"/>
        </a:lnSpc>
        <a:spcBef>
          <a:spcPct val="0"/>
        </a:spcBef>
        <a:spcAft>
          <a:spcPct val="0"/>
        </a:spcAft>
        <a:defRPr sz="2600" b="1">
          <a:solidFill>
            <a:srgbClr val="FFFFFF"/>
          </a:solidFill>
          <a:uFillTx/>
          <a:latin typeface="Arial" charset="0"/>
        </a:defRPr>
      </a:lvl6pPr>
      <a:lvl7pPr marL="914400" algn="l" rtl="0" eaLnBrk="1" fontAlgn="base" hangingPunct="1">
        <a:lnSpc>
          <a:spcPct val="95000"/>
        </a:lnSpc>
        <a:spcBef>
          <a:spcPct val="0"/>
        </a:spcBef>
        <a:spcAft>
          <a:spcPct val="0"/>
        </a:spcAft>
        <a:defRPr sz="2600" b="1">
          <a:solidFill>
            <a:srgbClr val="FFFFFF"/>
          </a:solidFill>
          <a:uFillTx/>
          <a:latin typeface="Arial" charset="0"/>
        </a:defRPr>
      </a:lvl7pPr>
      <a:lvl8pPr marL="1371600" algn="l" rtl="0" eaLnBrk="1" fontAlgn="base" hangingPunct="1">
        <a:lnSpc>
          <a:spcPct val="95000"/>
        </a:lnSpc>
        <a:spcBef>
          <a:spcPct val="0"/>
        </a:spcBef>
        <a:spcAft>
          <a:spcPct val="0"/>
        </a:spcAft>
        <a:defRPr sz="2600" b="1">
          <a:solidFill>
            <a:srgbClr val="FFFFFF"/>
          </a:solidFill>
          <a:uFillTx/>
          <a:latin typeface="Arial" charset="0"/>
        </a:defRPr>
      </a:lvl8pPr>
      <a:lvl9pPr marL="1828800" algn="l" rtl="0" eaLnBrk="1" fontAlgn="base" hangingPunct="1">
        <a:lnSpc>
          <a:spcPct val="95000"/>
        </a:lnSpc>
        <a:spcBef>
          <a:spcPct val="0"/>
        </a:spcBef>
        <a:spcAft>
          <a:spcPct val="0"/>
        </a:spcAft>
        <a:defRPr sz="2600" b="1">
          <a:solidFill>
            <a:srgbClr val="FFFFFF"/>
          </a:solidFill>
          <a:uFillTx/>
          <a:latin typeface="Arial" charset="0"/>
        </a:defRPr>
      </a:lvl9pPr>
    </p:titleStyle>
    <p:bodyStyle>
      <a:lvl1pPr marL="190500" indent="-190500" algn="l" rtl="0" eaLnBrk="1" fontAlgn="base" hangingPunct="1">
        <a:spcBef>
          <a:spcPct val="60000"/>
        </a:spcBef>
        <a:spcAft>
          <a:spcPct val="0"/>
        </a:spcAft>
        <a:buClr>
          <a:schemeClr val="accent1"/>
        </a:buClr>
        <a:buFont typeface="Wingdings" pitchFamily="2" charset="2"/>
        <a:buChar char="§"/>
        <a:defRPr sz="2000" b="1">
          <a:solidFill>
            <a:schemeClr val="tx1"/>
          </a:solidFill>
          <a:uFillTx/>
          <a:latin typeface="+mn-lt"/>
          <a:ea typeface="+mn-ea"/>
          <a:cs typeface="+mn-cs"/>
        </a:defRPr>
      </a:lvl1pPr>
      <a:lvl2pPr marL="381000" indent="-188913" algn="l" rtl="0" eaLnBrk="1" fontAlgn="base" hangingPunct="1">
        <a:spcBef>
          <a:spcPct val="30000"/>
        </a:spcBef>
        <a:spcAft>
          <a:spcPct val="0"/>
        </a:spcAft>
        <a:buClr>
          <a:schemeClr val="accent1"/>
        </a:buClr>
        <a:buChar char="-"/>
        <a:defRPr>
          <a:solidFill>
            <a:schemeClr val="tx1"/>
          </a:solidFill>
          <a:uFillTx/>
          <a:latin typeface="+mn-lt"/>
        </a:defRPr>
      </a:lvl2pPr>
      <a:lvl3pPr marL="561975" indent="-179388" algn="l" rtl="0" eaLnBrk="1" fontAlgn="base" hangingPunct="1">
        <a:spcBef>
          <a:spcPct val="30000"/>
        </a:spcBef>
        <a:spcAft>
          <a:spcPct val="0"/>
        </a:spcAft>
        <a:buClr>
          <a:schemeClr val="accent1"/>
        </a:buClr>
        <a:buChar char="-"/>
        <a:defRPr sz="1600">
          <a:solidFill>
            <a:schemeClr val="tx1"/>
          </a:solidFill>
          <a:uFillTx/>
          <a:latin typeface="+mn-lt"/>
        </a:defRPr>
      </a:lvl3pPr>
      <a:lvl4pPr marL="768350" indent="-204788" algn="l" rtl="0" eaLnBrk="1" fontAlgn="base" hangingPunct="1">
        <a:spcBef>
          <a:spcPct val="30000"/>
        </a:spcBef>
        <a:spcAft>
          <a:spcPct val="0"/>
        </a:spcAft>
        <a:buClr>
          <a:schemeClr val="accent1"/>
        </a:buClr>
        <a:buChar char="-"/>
        <a:defRPr sz="1600">
          <a:solidFill>
            <a:schemeClr val="tx1"/>
          </a:solidFill>
          <a:uFillTx/>
          <a:latin typeface="+mn-lt"/>
        </a:defRPr>
      </a:lvl4pPr>
      <a:lvl5pPr marL="1050925" indent="-168275" algn="l" rtl="0" eaLnBrk="1" fontAlgn="base" hangingPunct="1">
        <a:spcBef>
          <a:spcPct val="40000"/>
        </a:spcBef>
        <a:spcAft>
          <a:spcPct val="0"/>
        </a:spcAft>
        <a:buClr>
          <a:schemeClr val="accent1"/>
        </a:buClr>
        <a:buFont typeface="Wingdings" pitchFamily="2" charset="2"/>
        <a:buChar char="»"/>
        <a:defRPr sz="2000">
          <a:solidFill>
            <a:schemeClr val="tx1"/>
          </a:solidFill>
          <a:uFillTx/>
          <a:latin typeface="+mn-lt"/>
        </a:defRPr>
      </a:lvl5pPr>
      <a:lvl6pPr marL="1508125" indent="-168275" algn="l" rtl="0" eaLnBrk="1" fontAlgn="base" hangingPunct="1">
        <a:spcBef>
          <a:spcPct val="40000"/>
        </a:spcBef>
        <a:spcAft>
          <a:spcPct val="0"/>
        </a:spcAft>
        <a:buClr>
          <a:schemeClr val="accent1"/>
        </a:buClr>
        <a:buFont typeface="Wingdings" pitchFamily="2" charset="2"/>
        <a:buChar char="»"/>
        <a:defRPr sz="2000">
          <a:solidFill>
            <a:schemeClr val="tx1"/>
          </a:solidFill>
          <a:uFillTx/>
          <a:latin typeface="+mn-lt"/>
        </a:defRPr>
      </a:lvl6pPr>
      <a:lvl7pPr marL="1965325" indent="-168275" algn="l" rtl="0" eaLnBrk="1" fontAlgn="base" hangingPunct="1">
        <a:spcBef>
          <a:spcPct val="40000"/>
        </a:spcBef>
        <a:spcAft>
          <a:spcPct val="0"/>
        </a:spcAft>
        <a:buClr>
          <a:schemeClr val="accent1"/>
        </a:buClr>
        <a:buFont typeface="Wingdings" pitchFamily="2" charset="2"/>
        <a:buChar char="»"/>
        <a:defRPr sz="2000">
          <a:solidFill>
            <a:schemeClr val="tx1"/>
          </a:solidFill>
          <a:uFillTx/>
          <a:latin typeface="+mn-lt"/>
        </a:defRPr>
      </a:lvl7pPr>
      <a:lvl8pPr marL="2422525" indent="-168275" algn="l" rtl="0" eaLnBrk="1" fontAlgn="base" hangingPunct="1">
        <a:spcBef>
          <a:spcPct val="40000"/>
        </a:spcBef>
        <a:spcAft>
          <a:spcPct val="0"/>
        </a:spcAft>
        <a:buClr>
          <a:schemeClr val="accent1"/>
        </a:buClr>
        <a:buFont typeface="Wingdings" pitchFamily="2" charset="2"/>
        <a:buChar char="»"/>
        <a:defRPr sz="2000">
          <a:solidFill>
            <a:schemeClr val="tx1"/>
          </a:solidFill>
          <a:uFillTx/>
          <a:latin typeface="+mn-lt"/>
        </a:defRPr>
      </a:lvl8pPr>
      <a:lvl9pPr marL="2879725" indent="-168275" algn="l" rtl="0" eaLnBrk="1" fontAlgn="base" hangingPunct="1">
        <a:spcBef>
          <a:spcPct val="40000"/>
        </a:spcBef>
        <a:spcAft>
          <a:spcPct val="0"/>
        </a:spcAft>
        <a:buClr>
          <a:schemeClr val="accent1"/>
        </a:buClr>
        <a:buFont typeface="Wingdings" pitchFamily="2" charset="2"/>
        <a:buChar char="»"/>
        <a:defRPr sz="2000">
          <a:solidFill>
            <a:schemeClr val="tx1"/>
          </a:solidFill>
          <a:uFillTx/>
          <a:latin typeface="+mn-lt"/>
        </a:defRPr>
      </a:lvl9pPr>
    </p:bodyStyle>
    <p:otherStyle>
      <a:defPPr>
        <a:defRPr lang="da-DK">
          <a:uFillTx/>
        </a:defRPr>
      </a:defPPr>
      <a:lvl1pPr marL="0" algn="l" defTabSz="914400" rtl="0" eaLnBrk="1" latinLnBrk="0" hangingPunct="1">
        <a:defRPr sz="1800" kern="1200">
          <a:solidFill>
            <a:schemeClr val="tx1"/>
          </a:solidFill>
          <a:uFillTx/>
          <a:latin typeface="+mn-lt"/>
          <a:ea typeface="+mn-ea"/>
          <a:cs typeface="+mn-cs"/>
        </a:defRPr>
      </a:lvl1pPr>
      <a:lvl2pPr marL="457200" algn="l" defTabSz="914400" rtl="0" eaLnBrk="1" latinLnBrk="0" hangingPunct="1">
        <a:defRPr sz="1800" kern="1200">
          <a:solidFill>
            <a:schemeClr val="tx1"/>
          </a:solidFill>
          <a:uFillTx/>
          <a:latin typeface="+mn-lt"/>
          <a:ea typeface="+mn-ea"/>
          <a:cs typeface="+mn-cs"/>
        </a:defRPr>
      </a:lvl2pPr>
      <a:lvl3pPr marL="914400" algn="l" defTabSz="914400" rtl="0" eaLnBrk="1" latinLnBrk="0" hangingPunct="1">
        <a:defRPr sz="1800" kern="1200">
          <a:solidFill>
            <a:schemeClr val="tx1"/>
          </a:solidFill>
          <a:uFillTx/>
          <a:latin typeface="+mn-lt"/>
          <a:ea typeface="+mn-ea"/>
          <a:cs typeface="+mn-cs"/>
        </a:defRPr>
      </a:lvl3pPr>
      <a:lvl4pPr marL="1371600" algn="l" defTabSz="914400" rtl="0" eaLnBrk="1" latinLnBrk="0" hangingPunct="1">
        <a:defRPr sz="1800" kern="1200">
          <a:solidFill>
            <a:schemeClr val="tx1"/>
          </a:solidFill>
          <a:uFillTx/>
          <a:latin typeface="+mn-lt"/>
          <a:ea typeface="+mn-ea"/>
          <a:cs typeface="+mn-cs"/>
        </a:defRPr>
      </a:lvl4pPr>
      <a:lvl5pPr marL="1828800" algn="l" defTabSz="914400" rtl="0" eaLnBrk="1" latinLnBrk="0" hangingPunct="1">
        <a:defRPr sz="1800" kern="1200">
          <a:solidFill>
            <a:schemeClr val="tx1"/>
          </a:solidFill>
          <a:uFillTx/>
          <a:latin typeface="+mn-lt"/>
          <a:ea typeface="+mn-ea"/>
          <a:cs typeface="+mn-cs"/>
        </a:defRPr>
      </a:lvl5pPr>
      <a:lvl6pPr marL="2286000" algn="l" defTabSz="914400" rtl="0" eaLnBrk="1" latinLnBrk="0" hangingPunct="1">
        <a:defRPr sz="1800" kern="1200">
          <a:solidFill>
            <a:schemeClr val="tx1"/>
          </a:solidFill>
          <a:uFillTx/>
          <a:latin typeface="+mn-lt"/>
          <a:ea typeface="+mn-ea"/>
          <a:cs typeface="+mn-cs"/>
        </a:defRPr>
      </a:lvl6pPr>
      <a:lvl7pPr marL="2743200" algn="l" defTabSz="914400" rtl="0" eaLnBrk="1" latinLnBrk="0" hangingPunct="1">
        <a:defRPr sz="1800" kern="1200">
          <a:solidFill>
            <a:schemeClr val="tx1"/>
          </a:solidFill>
          <a:uFillTx/>
          <a:latin typeface="+mn-lt"/>
          <a:ea typeface="+mn-ea"/>
          <a:cs typeface="+mn-cs"/>
        </a:defRPr>
      </a:lvl7pPr>
      <a:lvl8pPr marL="3200400" algn="l" defTabSz="914400" rtl="0" eaLnBrk="1" latinLnBrk="0" hangingPunct="1">
        <a:defRPr sz="1800" kern="1200">
          <a:solidFill>
            <a:schemeClr val="tx1"/>
          </a:solidFill>
          <a:uFillTx/>
          <a:latin typeface="+mn-lt"/>
          <a:ea typeface="+mn-ea"/>
          <a:cs typeface="+mn-cs"/>
        </a:defRPr>
      </a:lvl8pPr>
      <a:lvl9pPr marL="3657600" algn="l" defTabSz="914400" rtl="0" eaLnBrk="1" latinLnBrk="0" hangingPunct="1">
        <a:defRPr sz="1800" kern="1200">
          <a:solidFill>
            <a:schemeClr val="tx1"/>
          </a:solidFill>
          <a:uFillTx/>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857250" y="2081214"/>
            <a:ext cx="3619500" cy="3138486"/>
          </a:xfrm>
        </p:spPr>
        <p:txBody>
          <a:bodyPr/>
          <a:lstStyle/>
          <a:p>
            <a:r>
              <a:rPr lang="da-DK" sz="3200" dirty="0" smtClean="0">
                <a:solidFill>
                  <a:schemeClr val="tx1"/>
                </a:solidFill>
              </a:rPr>
              <a:t>TEMA</a:t>
            </a:r>
            <a:r>
              <a:rPr lang="da-DK" dirty="0" smtClean="0">
                <a:solidFill>
                  <a:schemeClr val="tx1"/>
                </a:solidFill>
              </a:rPr>
              <a:t/>
            </a:r>
            <a:br>
              <a:rPr lang="da-DK" dirty="0" smtClean="0">
                <a:solidFill>
                  <a:schemeClr val="tx1"/>
                </a:solidFill>
              </a:rPr>
            </a:br>
            <a:r>
              <a:rPr lang="da-DK" dirty="0">
                <a:solidFill>
                  <a:schemeClr val="tx1"/>
                </a:solidFill>
              </a:rPr>
              <a:t/>
            </a:r>
            <a:br>
              <a:rPr lang="da-DK" dirty="0">
                <a:solidFill>
                  <a:schemeClr val="tx1"/>
                </a:solidFill>
              </a:rPr>
            </a:br>
            <a:r>
              <a:rPr lang="da-DK" dirty="0" smtClean="0">
                <a:solidFill>
                  <a:schemeClr val="tx1"/>
                </a:solidFill>
              </a:rPr>
              <a:t>Undervisningspraksis med og i digitale medier</a:t>
            </a:r>
            <a:br>
              <a:rPr lang="da-DK" dirty="0" smtClean="0">
                <a:solidFill>
                  <a:schemeClr val="tx1"/>
                </a:solidFill>
              </a:rPr>
            </a:br>
            <a:r>
              <a:rPr lang="da-DK" dirty="0">
                <a:solidFill>
                  <a:schemeClr val="tx1"/>
                </a:solidFill>
              </a:rPr>
              <a:t/>
            </a:r>
            <a:br>
              <a:rPr lang="da-DK" dirty="0">
                <a:solidFill>
                  <a:schemeClr val="tx1"/>
                </a:solidFill>
              </a:rPr>
            </a:br>
            <a:r>
              <a:rPr lang="da-DK" dirty="0" smtClean="0">
                <a:solidFill>
                  <a:schemeClr val="tx1"/>
                </a:solidFill>
              </a:rPr>
              <a:t/>
            </a:r>
            <a:br>
              <a:rPr lang="da-DK" dirty="0" smtClean="0">
                <a:solidFill>
                  <a:schemeClr val="tx1"/>
                </a:solidFill>
              </a:rPr>
            </a:br>
            <a:endParaRPr lang="da-DK" dirty="0">
              <a:solidFill>
                <a:schemeClr val="tx1"/>
              </a:solidFill>
            </a:endParaRPr>
          </a:p>
        </p:txBody>
      </p:sp>
      <p:pic>
        <p:nvPicPr>
          <p:cNvPr id="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417903" y="1467999"/>
            <a:ext cx="5032226" cy="392517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636494154"/>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el 2"/>
          <p:cNvGraphicFramePr>
            <a:graphicFrameLocks noGrp="1"/>
          </p:cNvGraphicFramePr>
          <p:nvPr>
            <p:extLst>
              <p:ext uri="{D42A27DB-BD31-4B8C-83A1-F6EECF244321}">
                <p14:modId xmlns:p14="http://schemas.microsoft.com/office/powerpoint/2010/main" xmlns="" val="2547126186"/>
              </p:ext>
            </p:extLst>
          </p:nvPr>
        </p:nvGraphicFramePr>
        <p:xfrm>
          <a:off x="264694" y="1071563"/>
          <a:ext cx="9384631" cy="5637214"/>
        </p:xfrm>
        <a:graphic>
          <a:graphicData uri="http://schemas.openxmlformats.org/drawingml/2006/table">
            <a:tbl>
              <a:tblPr firstRow="1" bandRow="1">
                <a:tableStyleId>{5C22544A-7EE6-4342-B048-85BDC9FD1C3A}</a:tableStyleId>
              </a:tblPr>
              <a:tblGrid>
                <a:gridCol w="973877"/>
                <a:gridCol w="3467064"/>
                <a:gridCol w="4943690"/>
              </a:tblGrid>
              <a:tr h="607308">
                <a:tc>
                  <a:txBody>
                    <a:bodyPr/>
                    <a:lstStyle/>
                    <a:p>
                      <a:r>
                        <a:rPr lang="da-DK" sz="2400" dirty="0" smtClean="0"/>
                        <a:t>Fase</a:t>
                      </a:r>
                      <a:endParaRPr lang="da-DK" sz="2400" dirty="0"/>
                    </a:p>
                  </a:txBody>
                  <a:tcPr marL="99059" marR="99059" marT="45726" marB="45726"/>
                </a:tc>
                <a:tc>
                  <a:txBody>
                    <a:bodyPr/>
                    <a:lstStyle/>
                    <a:p>
                      <a:r>
                        <a:rPr lang="da-DK" sz="2400" dirty="0" smtClean="0"/>
                        <a:t>Afklare</a:t>
                      </a:r>
                      <a:endParaRPr lang="da-DK" sz="2400" dirty="0"/>
                    </a:p>
                  </a:txBody>
                  <a:tcPr marL="99059" marR="99059" marT="45726" marB="45726"/>
                </a:tc>
                <a:tc>
                  <a:txBody>
                    <a:bodyPr/>
                    <a:lstStyle/>
                    <a:p>
                      <a:r>
                        <a:rPr lang="da-DK" sz="2400" dirty="0" smtClean="0"/>
                        <a:t>Spørge dig selv</a:t>
                      </a:r>
                      <a:endParaRPr lang="da-DK" sz="2400" dirty="0"/>
                    </a:p>
                  </a:txBody>
                  <a:tcPr marL="99059" marR="99059" marT="45726" marB="45726"/>
                </a:tc>
              </a:tr>
              <a:tr h="640170">
                <a:tc>
                  <a:txBody>
                    <a:bodyPr/>
                    <a:lstStyle/>
                    <a:p>
                      <a:r>
                        <a:rPr lang="da-DK" sz="1800" dirty="0" smtClean="0"/>
                        <a:t>1</a:t>
                      </a:r>
                      <a:endParaRPr lang="da-DK" sz="1800" dirty="0"/>
                    </a:p>
                  </a:txBody>
                  <a:tcPr marL="99059" marR="99059" marT="45726" marB="45726"/>
                </a:tc>
                <a:tc>
                  <a:txBody>
                    <a:bodyPr/>
                    <a:lstStyle/>
                    <a:p>
                      <a:r>
                        <a:rPr lang="da-DK" sz="1800" dirty="0" smtClean="0"/>
                        <a:t>Praktiske forhold</a:t>
                      </a:r>
                      <a:endParaRPr lang="da-DK" sz="1800" dirty="0"/>
                    </a:p>
                  </a:txBody>
                  <a:tcPr marL="99059" marR="99059" marT="45726" marB="45726"/>
                </a:tc>
                <a:tc>
                  <a:txBody>
                    <a:bodyPr/>
                    <a:lstStyle/>
                    <a:p>
                      <a:r>
                        <a:rPr lang="da-DK" sz="1800" dirty="0" smtClean="0"/>
                        <a:t>Deltagere, tid, rammer,</a:t>
                      </a:r>
                      <a:r>
                        <a:rPr lang="da-DK" sz="1800" baseline="0" dirty="0" smtClean="0"/>
                        <a:t> ressourcer, omverden, ’netværk’…</a:t>
                      </a:r>
                      <a:endParaRPr lang="da-DK" sz="1800" dirty="0"/>
                    </a:p>
                  </a:txBody>
                  <a:tcPr marL="99059" marR="99059" marT="45726" marB="45726"/>
                </a:tc>
              </a:tr>
              <a:tr h="914528">
                <a:tc>
                  <a:txBody>
                    <a:bodyPr/>
                    <a:lstStyle/>
                    <a:p>
                      <a:r>
                        <a:rPr lang="da-DK" sz="1800" dirty="0" smtClean="0"/>
                        <a:t>2</a:t>
                      </a:r>
                      <a:endParaRPr lang="da-DK" sz="1800" dirty="0"/>
                    </a:p>
                  </a:txBody>
                  <a:tcPr marL="99059" marR="99059" marT="45726" marB="45726"/>
                </a:tc>
                <a:tc>
                  <a:txBody>
                    <a:bodyPr/>
                    <a:lstStyle/>
                    <a:p>
                      <a:r>
                        <a:rPr lang="da-DK" sz="1800" dirty="0" smtClean="0"/>
                        <a:t>Deltagernes forudsætninger</a:t>
                      </a:r>
                      <a:endParaRPr lang="da-DK" sz="1800" dirty="0"/>
                    </a:p>
                  </a:txBody>
                  <a:tcPr marL="99059" marR="99059" marT="45726" marB="45726"/>
                </a:tc>
                <a:tc>
                  <a:txBody>
                    <a:bodyPr/>
                    <a:lstStyle/>
                    <a:p>
                      <a:r>
                        <a:rPr lang="da-DK" sz="1800" dirty="0" smtClean="0"/>
                        <a:t>Baggrund, forventninger, behov, forkundskaber,</a:t>
                      </a:r>
                      <a:r>
                        <a:rPr lang="da-DK" sz="1800" baseline="0" dirty="0" smtClean="0"/>
                        <a:t> barrierer, særlige hensyn, læringskontrakt, </a:t>
                      </a:r>
                      <a:r>
                        <a:rPr lang="da-DK" sz="1800" baseline="0" dirty="0" err="1" smtClean="0"/>
                        <a:t>grp</a:t>
                      </a:r>
                      <a:r>
                        <a:rPr lang="da-DK" sz="1800" baseline="0" dirty="0" smtClean="0"/>
                        <a:t>. Ressourcer, aflæring</a:t>
                      </a:r>
                      <a:endParaRPr lang="da-DK" sz="1800" dirty="0"/>
                    </a:p>
                  </a:txBody>
                  <a:tcPr marL="99059" marR="99059" marT="45726" marB="45726"/>
                </a:tc>
              </a:tr>
              <a:tr h="640170">
                <a:tc>
                  <a:txBody>
                    <a:bodyPr/>
                    <a:lstStyle/>
                    <a:p>
                      <a:r>
                        <a:rPr lang="da-DK" sz="1800" dirty="0" smtClean="0"/>
                        <a:t>3</a:t>
                      </a:r>
                      <a:endParaRPr lang="da-DK" sz="1800" dirty="0"/>
                    </a:p>
                  </a:txBody>
                  <a:tcPr marL="99059" marR="99059" marT="45726" marB="45726"/>
                </a:tc>
                <a:tc>
                  <a:txBody>
                    <a:bodyPr/>
                    <a:lstStyle/>
                    <a:p>
                      <a:r>
                        <a:rPr lang="da-DK" sz="1800" dirty="0" smtClean="0"/>
                        <a:t>Målformulering</a:t>
                      </a:r>
                      <a:endParaRPr lang="da-DK" sz="1800" dirty="0"/>
                    </a:p>
                  </a:txBody>
                  <a:tcPr marL="99059" marR="99059" marT="45726" marB="45726"/>
                </a:tc>
                <a:tc>
                  <a:txBody>
                    <a:bodyPr/>
                    <a:lstStyle/>
                    <a:p>
                      <a:r>
                        <a:rPr lang="da-DK" sz="1800" dirty="0" smtClean="0"/>
                        <a:t>Mål / delmål;</a:t>
                      </a:r>
                      <a:r>
                        <a:rPr lang="da-DK" sz="1800" baseline="0" dirty="0" smtClean="0"/>
                        <a:t> </a:t>
                      </a:r>
                      <a:r>
                        <a:rPr lang="da-DK" sz="1800" dirty="0" smtClean="0"/>
                        <a:t>Skal/bør kunne?, forandringer?, sikre</a:t>
                      </a:r>
                      <a:r>
                        <a:rPr lang="da-DK" sz="1800" baseline="0" dirty="0" smtClean="0"/>
                        <a:t> </a:t>
                      </a:r>
                      <a:r>
                        <a:rPr lang="da-DK" sz="1800" baseline="0" dirty="0" err="1" smtClean="0"/>
                        <a:t>mål-opfyldelse</a:t>
                      </a:r>
                      <a:endParaRPr lang="da-DK" sz="1800" dirty="0"/>
                    </a:p>
                  </a:txBody>
                  <a:tcPr marL="99059" marR="99059" marT="45726" marB="45726"/>
                </a:tc>
              </a:tr>
              <a:tr h="640170">
                <a:tc>
                  <a:txBody>
                    <a:bodyPr/>
                    <a:lstStyle/>
                    <a:p>
                      <a:r>
                        <a:rPr lang="da-DK" sz="1800" dirty="0" smtClean="0"/>
                        <a:t>4</a:t>
                      </a:r>
                      <a:endParaRPr lang="da-DK" sz="1800" dirty="0"/>
                    </a:p>
                  </a:txBody>
                  <a:tcPr marL="99059" marR="99059" marT="45726" marB="45726"/>
                </a:tc>
                <a:tc>
                  <a:txBody>
                    <a:bodyPr/>
                    <a:lstStyle/>
                    <a:p>
                      <a:r>
                        <a:rPr lang="da-DK" sz="1800" dirty="0" smtClean="0"/>
                        <a:t>Planlægning og afgrænsning</a:t>
                      </a:r>
                      <a:endParaRPr lang="da-DK" sz="1800" dirty="0"/>
                    </a:p>
                  </a:txBody>
                  <a:tcPr marL="99059" marR="99059" marT="45726" marB="45726"/>
                </a:tc>
                <a:tc>
                  <a:txBody>
                    <a:bodyPr/>
                    <a:lstStyle/>
                    <a:p>
                      <a:r>
                        <a:rPr lang="da-DK" sz="1800" dirty="0" smtClean="0"/>
                        <a:t>Stofvalg / vægtning, selvstudie, ex</a:t>
                      </a:r>
                      <a:r>
                        <a:rPr lang="da-DK" sz="1800" baseline="0" dirty="0" smtClean="0"/>
                        <a:t> i </a:t>
                      </a:r>
                      <a:r>
                        <a:rPr lang="da-DK" sz="1800" baseline="0" dirty="0" err="1" smtClean="0"/>
                        <a:t>unv</a:t>
                      </a:r>
                      <a:r>
                        <a:rPr lang="da-DK" sz="1800" baseline="0" dirty="0" smtClean="0"/>
                        <a:t>., aha oplevelser, motivation, </a:t>
                      </a:r>
                      <a:r>
                        <a:rPr lang="da-DK" sz="1800" baseline="0" dirty="0" err="1" smtClean="0"/>
                        <a:t>unv</a:t>
                      </a:r>
                      <a:r>
                        <a:rPr lang="da-DK" sz="1800" baseline="0" dirty="0" smtClean="0"/>
                        <a:t>. logik?</a:t>
                      </a:r>
                      <a:endParaRPr lang="da-DK" sz="1800" dirty="0"/>
                    </a:p>
                  </a:txBody>
                  <a:tcPr marL="99059" marR="99059" marT="45726" marB="45726"/>
                </a:tc>
              </a:tr>
              <a:tr h="640170">
                <a:tc>
                  <a:txBody>
                    <a:bodyPr/>
                    <a:lstStyle/>
                    <a:p>
                      <a:r>
                        <a:rPr lang="da-DK" sz="1800" dirty="0" smtClean="0"/>
                        <a:t>5</a:t>
                      </a:r>
                      <a:endParaRPr lang="da-DK" sz="1800" dirty="0"/>
                    </a:p>
                  </a:txBody>
                  <a:tcPr marL="99059" marR="99059" marT="45726" marB="45726"/>
                </a:tc>
                <a:tc>
                  <a:txBody>
                    <a:bodyPr/>
                    <a:lstStyle/>
                    <a:p>
                      <a:r>
                        <a:rPr lang="da-DK" sz="1800" dirty="0" smtClean="0"/>
                        <a:t>Forløb</a:t>
                      </a:r>
                      <a:endParaRPr lang="da-DK" sz="1800" dirty="0"/>
                    </a:p>
                  </a:txBody>
                  <a:tcPr marL="99059" marR="99059" marT="45726" marB="45726"/>
                </a:tc>
                <a:tc>
                  <a:txBody>
                    <a:bodyPr/>
                    <a:lstStyle/>
                    <a:p>
                      <a:r>
                        <a:rPr lang="da-DK" sz="1800" dirty="0" smtClean="0"/>
                        <a:t>Planlægning, detaljeplanlægning,</a:t>
                      </a:r>
                      <a:r>
                        <a:rPr lang="da-DK" sz="1800" baseline="0" dirty="0" smtClean="0"/>
                        <a:t> lektionsplan</a:t>
                      </a:r>
                      <a:endParaRPr lang="da-DK" sz="1800" dirty="0"/>
                    </a:p>
                  </a:txBody>
                  <a:tcPr marL="99059" marR="99059" marT="45726" marB="45726"/>
                </a:tc>
              </a:tr>
              <a:tr h="640170">
                <a:tc>
                  <a:txBody>
                    <a:bodyPr/>
                    <a:lstStyle/>
                    <a:p>
                      <a:r>
                        <a:rPr lang="da-DK" sz="1800" dirty="0" smtClean="0"/>
                        <a:t>6</a:t>
                      </a:r>
                      <a:endParaRPr lang="da-DK" sz="1800" dirty="0"/>
                    </a:p>
                  </a:txBody>
                  <a:tcPr marL="99059" marR="99059" marT="45726" marB="45726"/>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a-DK" sz="1800" dirty="0" smtClean="0"/>
                        <a:t>Metoder (Pædagogisk</a:t>
                      </a:r>
                      <a:r>
                        <a:rPr lang="da-DK" sz="1800" baseline="0" dirty="0" smtClean="0"/>
                        <a:t> metode, digitale medier, DLM)</a:t>
                      </a:r>
                      <a:endParaRPr lang="da-DK" sz="1800" dirty="0" smtClean="0"/>
                    </a:p>
                  </a:txBody>
                  <a:tcPr marL="99059" marR="99059" marT="45726" marB="45726"/>
                </a:tc>
                <a:tc>
                  <a:txBody>
                    <a:bodyPr/>
                    <a:lstStyle/>
                    <a:p>
                      <a:r>
                        <a:rPr lang="da-DK" sz="1800" dirty="0" smtClean="0"/>
                        <a:t>Metoder og</a:t>
                      </a:r>
                      <a:r>
                        <a:rPr lang="da-DK" sz="1800" baseline="0" dirty="0" smtClean="0"/>
                        <a:t> hjælpemidler i </a:t>
                      </a:r>
                      <a:r>
                        <a:rPr lang="da-DK" sz="1800" baseline="0" dirty="0" err="1" smtClean="0"/>
                        <a:t>unv</a:t>
                      </a:r>
                      <a:r>
                        <a:rPr lang="da-DK" sz="1800" baseline="0" dirty="0" smtClean="0"/>
                        <a:t>., målrettede, varierende og aktiverende</a:t>
                      </a:r>
                      <a:endParaRPr lang="da-DK" sz="1800" dirty="0"/>
                    </a:p>
                  </a:txBody>
                  <a:tcPr marL="99059" marR="99059" marT="45726" marB="45726"/>
                </a:tc>
              </a:tr>
              <a:tr h="914528">
                <a:tc>
                  <a:txBody>
                    <a:bodyPr/>
                    <a:lstStyle/>
                    <a:p>
                      <a:r>
                        <a:rPr lang="da-DK" sz="1800" dirty="0" smtClean="0"/>
                        <a:t>7</a:t>
                      </a:r>
                      <a:endParaRPr lang="da-DK" sz="1800" dirty="0"/>
                    </a:p>
                  </a:txBody>
                  <a:tcPr marL="99059" marR="99059" marT="45726" marB="45726"/>
                </a:tc>
                <a:tc>
                  <a:txBody>
                    <a:bodyPr/>
                    <a:lstStyle/>
                    <a:p>
                      <a:r>
                        <a:rPr lang="da-DK" sz="1800" dirty="0" smtClean="0"/>
                        <a:t>Evaluering</a:t>
                      </a:r>
                      <a:endParaRPr lang="da-DK" sz="1800" dirty="0"/>
                    </a:p>
                  </a:txBody>
                  <a:tcPr marL="99059" marR="99059" marT="45726" marB="45726"/>
                </a:tc>
                <a:tc>
                  <a:txBody>
                    <a:bodyPr/>
                    <a:lstStyle/>
                    <a:p>
                      <a:r>
                        <a:rPr lang="da-DK" sz="1800" dirty="0" smtClean="0"/>
                        <a:t>Hvad</a:t>
                      </a:r>
                      <a:r>
                        <a:rPr lang="da-DK" sz="1800" baseline="0" dirty="0" smtClean="0"/>
                        <a:t>, hvordan, hvem, hvorfor, mål?, læreprocesser?, deltagernes egen læring?, faglige stof? –niveau?</a:t>
                      </a:r>
                      <a:endParaRPr lang="da-DK" sz="1800" dirty="0"/>
                    </a:p>
                  </a:txBody>
                  <a:tcPr marL="99059" marR="99059" marT="45726" marB="45726"/>
                </a:tc>
              </a:tr>
            </a:tbl>
          </a:graphicData>
        </a:graphic>
      </p:graphicFrame>
      <p:sp>
        <p:nvSpPr>
          <p:cNvPr id="4" name="Rectangle 2"/>
          <p:cNvSpPr>
            <a:spLocks noChangeArrowheads="1"/>
          </p:cNvSpPr>
          <p:nvPr/>
        </p:nvSpPr>
        <p:spPr bwMode="auto">
          <a:xfrm>
            <a:off x="-165100" y="149089"/>
            <a:ext cx="9862553" cy="767556"/>
          </a:xfrm>
          <a:prstGeom prst="rect">
            <a:avLst/>
          </a:prstGeom>
          <a:noFill/>
          <a:ln w="25400">
            <a:noFill/>
            <a:miter lim="800000"/>
            <a:headEnd/>
            <a:tailEnd/>
          </a:ln>
          <a:extLst>
            <a:ext uri="{909E8E84-426E-40DD-AFC4-6F175D3DCCD1}">
              <a14:hiddenFill xmlns:a14="http://schemas.microsoft.com/office/drawing/2010/main" xmlns="">
                <a:solidFill>
                  <a:srgbClr val="FFFFFF"/>
                </a:solidFill>
              </a14:hiddenFill>
            </a:ext>
          </a:extLst>
        </p:spPr>
        <p:txBody>
          <a:bodyPr anchor="ctr"/>
          <a:lstStyle/>
          <a:p>
            <a:pPr algn="r"/>
            <a:r>
              <a:rPr lang="da-DK" sz="2800" dirty="0" smtClean="0">
                <a:solidFill>
                  <a:srgbClr val="333333"/>
                </a:solidFill>
                <a:latin typeface="Lucida Console" pitchFamily="49" charset="0"/>
              </a:rPr>
              <a:t>	Planlægnings-skema</a:t>
            </a:r>
          </a:p>
        </p:txBody>
      </p:sp>
    </p:spTree>
    <p:extLst>
      <p:ext uri="{BB962C8B-B14F-4D97-AF65-F5344CB8AC3E}">
        <p14:creationId xmlns:p14="http://schemas.microsoft.com/office/powerpoint/2010/main" xmlns="" val="3147258141"/>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ChangeArrowheads="1"/>
          </p:cNvSpPr>
          <p:nvPr/>
        </p:nvSpPr>
        <p:spPr bwMode="auto">
          <a:xfrm>
            <a:off x="-165100" y="149089"/>
            <a:ext cx="9862553" cy="767556"/>
          </a:xfrm>
          <a:prstGeom prst="rect">
            <a:avLst/>
          </a:prstGeom>
          <a:noFill/>
          <a:ln w="25400">
            <a:noFill/>
            <a:miter lim="800000"/>
            <a:headEnd/>
            <a:tailEnd/>
          </a:ln>
          <a:extLst>
            <a:ext uri="{909E8E84-426E-40DD-AFC4-6F175D3DCCD1}">
              <a14:hiddenFill xmlns:a14="http://schemas.microsoft.com/office/drawing/2010/main" xmlns="">
                <a:solidFill>
                  <a:srgbClr val="FFFFFF"/>
                </a:solidFill>
              </a14:hiddenFill>
            </a:ext>
          </a:extLst>
        </p:spPr>
        <p:txBody>
          <a:bodyPr anchor="ctr"/>
          <a:lstStyle/>
          <a:p>
            <a:pPr algn="r"/>
            <a:r>
              <a:rPr lang="da-DK" sz="2800" dirty="0" smtClean="0">
                <a:solidFill>
                  <a:srgbClr val="333333"/>
                </a:solidFill>
                <a:latin typeface="Lucida Console" pitchFamily="49" charset="0"/>
              </a:rPr>
              <a:t>	Planlægnings-skema</a:t>
            </a:r>
          </a:p>
        </p:txBody>
      </p:sp>
      <p:graphicFrame>
        <p:nvGraphicFramePr>
          <p:cNvPr id="7" name="Tabel 6"/>
          <p:cNvGraphicFramePr>
            <a:graphicFrameLocks noGrp="1"/>
          </p:cNvGraphicFramePr>
          <p:nvPr>
            <p:extLst>
              <p:ext uri="{D42A27DB-BD31-4B8C-83A1-F6EECF244321}">
                <p14:modId xmlns:p14="http://schemas.microsoft.com/office/powerpoint/2010/main" xmlns="" val="2614954995"/>
              </p:ext>
            </p:extLst>
          </p:nvPr>
        </p:nvGraphicFramePr>
        <p:xfrm>
          <a:off x="240632" y="931957"/>
          <a:ext cx="9665368" cy="5708363"/>
        </p:xfrm>
        <a:graphic>
          <a:graphicData uri="http://schemas.openxmlformats.org/drawingml/2006/table">
            <a:tbl>
              <a:tblPr firstRow="1" bandRow="1">
                <a:tableStyleId>{5C22544A-7EE6-4342-B048-85BDC9FD1C3A}</a:tableStyleId>
              </a:tblPr>
              <a:tblGrid>
                <a:gridCol w="1003011"/>
                <a:gridCol w="2606462"/>
                <a:gridCol w="6055895"/>
              </a:tblGrid>
              <a:tr h="608353">
                <a:tc>
                  <a:txBody>
                    <a:bodyPr/>
                    <a:lstStyle/>
                    <a:p>
                      <a:r>
                        <a:rPr lang="da-DK" sz="2400" dirty="0" smtClean="0">
                          <a:solidFill>
                            <a:schemeClr val="tx1"/>
                          </a:solidFill>
                        </a:rPr>
                        <a:t>Fase</a:t>
                      </a:r>
                      <a:endParaRPr lang="da-DK" sz="2400" dirty="0">
                        <a:solidFill>
                          <a:schemeClr val="tx1"/>
                        </a:solidFill>
                      </a:endParaRPr>
                    </a:p>
                  </a:txBody>
                  <a:tcPr marL="99059" marR="99059" marT="45726" marB="45726">
                    <a:solidFill>
                      <a:schemeClr val="bg1">
                        <a:lumMod val="75000"/>
                      </a:schemeClr>
                    </a:solidFill>
                  </a:tcPr>
                </a:tc>
                <a:tc>
                  <a:txBody>
                    <a:bodyPr/>
                    <a:lstStyle/>
                    <a:p>
                      <a:r>
                        <a:rPr lang="da-DK" sz="2400" dirty="0" smtClean="0">
                          <a:solidFill>
                            <a:schemeClr val="tx1"/>
                          </a:solidFill>
                        </a:rPr>
                        <a:t>Afklare</a:t>
                      </a:r>
                      <a:endParaRPr lang="da-DK" sz="2400" dirty="0">
                        <a:solidFill>
                          <a:schemeClr val="tx1"/>
                        </a:solidFill>
                      </a:endParaRPr>
                    </a:p>
                  </a:txBody>
                  <a:tcPr marL="99059" marR="99059" marT="45726" marB="45726">
                    <a:solidFill>
                      <a:schemeClr val="bg1">
                        <a:lumMod val="75000"/>
                      </a:schemeClr>
                    </a:solidFill>
                  </a:tcPr>
                </a:tc>
                <a:tc>
                  <a:txBody>
                    <a:bodyPr/>
                    <a:lstStyle/>
                    <a:p>
                      <a:r>
                        <a:rPr lang="da-DK" sz="2400" dirty="0" smtClean="0">
                          <a:solidFill>
                            <a:schemeClr val="tx1"/>
                          </a:solidFill>
                        </a:rPr>
                        <a:t>Kritisk spørgsmål</a:t>
                      </a:r>
                      <a:endParaRPr lang="da-DK" sz="2400" dirty="0">
                        <a:solidFill>
                          <a:schemeClr val="tx1"/>
                        </a:solidFill>
                      </a:endParaRPr>
                    </a:p>
                  </a:txBody>
                  <a:tcPr marL="99059" marR="99059" marT="45726" marB="45726">
                    <a:solidFill>
                      <a:schemeClr val="bg1">
                        <a:lumMod val="75000"/>
                      </a:schemeClr>
                    </a:solidFill>
                  </a:tcPr>
                </a:tc>
              </a:tr>
              <a:tr h="641271">
                <a:tc>
                  <a:txBody>
                    <a:bodyPr/>
                    <a:lstStyle/>
                    <a:p>
                      <a:r>
                        <a:rPr lang="da-DK" sz="1600" dirty="0" smtClean="0"/>
                        <a:t>1</a:t>
                      </a:r>
                      <a:endParaRPr lang="da-DK" sz="1600" dirty="0"/>
                    </a:p>
                  </a:txBody>
                  <a:tcPr marL="99059" marR="99059" marT="45726" marB="45726">
                    <a:solidFill>
                      <a:schemeClr val="bg1">
                        <a:lumMod val="75000"/>
                      </a:schemeClr>
                    </a:solidFill>
                  </a:tcPr>
                </a:tc>
                <a:tc>
                  <a:txBody>
                    <a:bodyPr/>
                    <a:lstStyle/>
                    <a:p>
                      <a:r>
                        <a:rPr lang="da-DK" sz="1600" dirty="0" smtClean="0"/>
                        <a:t>Praktiske forhold</a:t>
                      </a:r>
                      <a:endParaRPr lang="da-DK" sz="1600" dirty="0"/>
                    </a:p>
                  </a:txBody>
                  <a:tcPr marL="99059" marR="99059" marT="45726" marB="45726">
                    <a:solidFill>
                      <a:schemeClr val="bg1">
                        <a:lumMod val="75000"/>
                      </a:schemeClr>
                    </a:solidFill>
                  </a:tcPr>
                </a:tc>
                <a:tc>
                  <a:txBody>
                    <a:bodyPr/>
                    <a:lstStyle/>
                    <a:p>
                      <a:endParaRPr lang="da-DK" dirty="0"/>
                    </a:p>
                  </a:txBody>
                  <a:tcPr marL="99059" marR="99059" marT="45726" marB="45726">
                    <a:solidFill>
                      <a:schemeClr val="bg1">
                        <a:lumMod val="75000"/>
                      </a:schemeClr>
                    </a:solidFill>
                  </a:tcPr>
                </a:tc>
              </a:tr>
              <a:tr h="916102">
                <a:tc>
                  <a:txBody>
                    <a:bodyPr/>
                    <a:lstStyle/>
                    <a:p>
                      <a:r>
                        <a:rPr lang="da-DK" sz="1600" dirty="0" smtClean="0"/>
                        <a:t>2</a:t>
                      </a:r>
                      <a:endParaRPr lang="da-DK" sz="1600" dirty="0"/>
                    </a:p>
                  </a:txBody>
                  <a:tcPr marL="99059" marR="99059" marT="45726" marB="45726">
                    <a:solidFill>
                      <a:schemeClr val="bg1">
                        <a:lumMod val="75000"/>
                      </a:schemeClr>
                    </a:solidFill>
                  </a:tcPr>
                </a:tc>
                <a:tc>
                  <a:txBody>
                    <a:bodyPr/>
                    <a:lstStyle/>
                    <a:p>
                      <a:r>
                        <a:rPr lang="da-DK" sz="1600" dirty="0" smtClean="0"/>
                        <a:t>Deltagernes </a:t>
                      </a:r>
                    </a:p>
                    <a:p>
                      <a:r>
                        <a:rPr lang="da-DK" sz="1600" dirty="0" smtClean="0"/>
                        <a:t>forudsætninger</a:t>
                      </a:r>
                      <a:endParaRPr lang="da-DK" sz="1600" dirty="0"/>
                    </a:p>
                  </a:txBody>
                  <a:tcPr marL="99059" marR="99059" marT="45726" marB="45726">
                    <a:solidFill>
                      <a:schemeClr val="bg1">
                        <a:lumMod val="75000"/>
                      </a:schemeClr>
                    </a:solidFill>
                  </a:tcPr>
                </a:tc>
                <a:tc>
                  <a:txBody>
                    <a:bodyPr/>
                    <a:lstStyle/>
                    <a:p>
                      <a:endParaRPr lang="da-DK"/>
                    </a:p>
                  </a:txBody>
                  <a:tcPr marL="99059" marR="99059" marT="45726" marB="45726">
                    <a:solidFill>
                      <a:schemeClr val="bg1">
                        <a:lumMod val="75000"/>
                      </a:schemeClr>
                    </a:solidFill>
                  </a:tcPr>
                </a:tc>
              </a:tr>
              <a:tr h="641271">
                <a:tc>
                  <a:txBody>
                    <a:bodyPr/>
                    <a:lstStyle/>
                    <a:p>
                      <a:r>
                        <a:rPr lang="da-DK" sz="1600" dirty="0" smtClean="0"/>
                        <a:t>3</a:t>
                      </a:r>
                      <a:endParaRPr lang="da-DK" sz="1600" dirty="0"/>
                    </a:p>
                  </a:txBody>
                  <a:tcPr marL="99059" marR="99059" marT="45726" marB="45726">
                    <a:solidFill>
                      <a:schemeClr val="bg1">
                        <a:lumMod val="75000"/>
                      </a:schemeClr>
                    </a:solidFill>
                  </a:tcPr>
                </a:tc>
                <a:tc>
                  <a:txBody>
                    <a:bodyPr/>
                    <a:lstStyle/>
                    <a:p>
                      <a:r>
                        <a:rPr lang="da-DK" sz="1600" dirty="0" smtClean="0"/>
                        <a:t>Målformulering</a:t>
                      </a:r>
                      <a:endParaRPr lang="da-DK" sz="1600" dirty="0"/>
                    </a:p>
                  </a:txBody>
                  <a:tcPr marL="99059" marR="99059" marT="45726" marB="45726">
                    <a:solidFill>
                      <a:schemeClr val="bg1">
                        <a:lumMod val="75000"/>
                      </a:schemeClr>
                    </a:solidFill>
                  </a:tcPr>
                </a:tc>
                <a:tc>
                  <a:txBody>
                    <a:bodyPr/>
                    <a:lstStyle/>
                    <a:p>
                      <a:endParaRPr lang="da-DK" dirty="0"/>
                    </a:p>
                  </a:txBody>
                  <a:tcPr marL="99059" marR="99059" marT="45726" marB="45726">
                    <a:solidFill>
                      <a:schemeClr val="bg1">
                        <a:lumMod val="75000"/>
                      </a:schemeClr>
                    </a:solidFill>
                  </a:tcPr>
                </a:tc>
              </a:tr>
              <a:tr h="672277">
                <a:tc>
                  <a:txBody>
                    <a:bodyPr/>
                    <a:lstStyle/>
                    <a:p>
                      <a:r>
                        <a:rPr lang="da-DK" sz="1600" dirty="0" smtClean="0"/>
                        <a:t>4</a:t>
                      </a:r>
                      <a:endParaRPr lang="da-DK" sz="1600" dirty="0"/>
                    </a:p>
                  </a:txBody>
                  <a:tcPr marL="99059" marR="99059" marT="45726" marB="45726">
                    <a:solidFill>
                      <a:schemeClr val="bg1">
                        <a:lumMod val="75000"/>
                      </a:schemeClr>
                    </a:solidFill>
                  </a:tcPr>
                </a:tc>
                <a:tc>
                  <a:txBody>
                    <a:bodyPr/>
                    <a:lstStyle/>
                    <a:p>
                      <a:r>
                        <a:rPr lang="da-DK" sz="1600" dirty="0" smtClean="0"/>
                        <a:t>Planlægning og </a:t>
                      </a:r>
                    </a:p>
                    <a:p>
                      <a:r>
                        <a:rPr lang="da-DK" sz="1600" dirty="0" smtClean="0"/>
                        <a:t>afgrænsning</a:t>
                      </a:r>
                      <a:endParaRPr lang="da-DK" sz="1600" dirty="0"/>
                    </a:p>
                  </a:txBody>
                  <a:tcPr marL="99059" marR="99059" marT="45726" marB="45726">
                    <a:solidFill>
                      <a:schemeClr val="bg1">
                        <a:lumMod val="75000"/>
                      </a:schemeClr>
                    </a:solidFill>
                  </a:tcPr>
                </a:tc>
                <a:tc>
                  <a:txBody>
                    <a:bodyPr/>
                    <a:lstStyle/>
                    <a:p>
                      <a:endParaRPr lang="da-DK"/>
                    </a:p>
                  </a:txBody>
                  <a:tcPr marL="99059" marR="99059" marT="45726" marB="45726">
                    <a:solidFill>
                      <a:schemeClr val="bg1">
                        <a:lumMod val="75000"/>
                      </a:schemeClr>
                    </a:solidFill>
                  </a:tcPr>
                </a:tc>
              </a:tr>
              <a:tr h="641271">
                <a:tc>
                  <a:txBody>
                    <a:bodyPr/>
                    <a:lstStyle/>
                    <a:p>
                      <a:r>
                        <a:rPr lang="da-DK" sz="1600" dirty="0" smtClean="0"/>
                        <a:t>5</a:t>
                      </a:r>
                      <a:endParaRPr lang="da-DK" sz="1600" dirty="0"/>
                    </a:p>
                  </a:txBody>
                  <a:tcPr marL="99059" marR="99059" marT="45726" marB="45726">
                    <a:solidFill>
                      <a:schemeClr val="bg1">
                        <a:lumMod val="75000"/>
                      </a:schemeClr>
                    </a:solidFill>
                  </a:tcPr>
                </a:tc>
                <a:tc>
                  <a:txBody>
                    <a:bodyPr/>
                    <a:lstStyle/>
                    <a:p>
                      <a:r>
                        <a:rPr lang="da-DK" sz="1600" dirty="0" smtClean="0"/>
                        <a:t>Forløb</a:t>
                      </a:r>
                      <a:endParaRPr lang="da-DK" sz="1600" dirty="0"/>
                    </a:p>
                  </a:txBody>
                  <a:tcPr marL="99059" marR="99059" marT="45726" marB="45726">
                    <a:solidFill>
                      <a:schemeClr val="bg1">
                        <a:lumMod val="75000"/>
                      </a:schemeClr>
                    </a:solidFill>
                  </a:tcPr>
                </a:tc>
                <a:tc>
                  <a:txBody>
                    <a:bodyPr/>
                    <a:lstStyle/>
                    <a:p>
                      <a:endParaRPr lang="da-DK"/>
                    </a:p>
                  </a:txBody>
                  <a:tcPr marL="99059" marR="99059" marT="45726" marB="45726">
                    <a:solidFill>
                      <a:schemeClr val="bg1">
                        <a:lumMod val="75000"/>
                      </a:schemeClr>
                    </a:solidFill>
                  </a:tcPr>
                </a:tc>
              </a:tr>
              <a:tr h="641271">
                <a:tc>
                  <a:txBody>
                    <a:bodyPr/>
                    <a:lstStyle/>
                    <a:p>
                      <a:r>
                        <a:rPr lang="da-DK" sz="1600" dirty="0" smtClean="0"/>
                        <a:t>6</a:t>
                      </a:r>
                      <a:endParaRPr lang="da-DK" sz="1600" dirty="0"/>
                    </a:p>
                  </a:txBody>
                  <a:tcPr marL="99059" marR="99059" marT="45726" marB="45726">
                    <a:solidFill>
                      <a:schemeClr val="bg1">
                        <a:lumMod val="7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a-DK" sz="1600" smtClean="0"/>
                        <a:t>Metoder (Pædagogisk</a:t>
                      </a:r>
                      <a:r>
                        <a:rPr lang="da-DK" sz="1600" baseline="0" smtClean="0"/>
                        <a:t> metode, digitale medier, DLM)</a:t>
                      </a:r>
                      <a:endParaRPr lang="da-DK" sz="1600" dirty="0" smtClean="0"/>
                    </a:p>
                  </a:txBody>
                  <a:tcPr marL="99059" marR="99059" marT="45726" marB="45726">
                    <a:solidFill>
                      <a:schemeClr val="bg1">
                        <a:lumMod val="75000"/>
                      </a:schemeClr>
                    </a:solidFill>
                  </a:tcPr>
                </a:tc>
                <a:tc>
                  <a:txBody>
                    <a:bodyPr/>
                    <a:lstStyle/>
                    <a:p>
                      <a:endParaRPr lang="da-DK"/>
                    </a:p>
                  </a:txBody>
                  <a:tcPr marL="99059" marR="99059" marT="45726" marB="45726">
                    <a:solidFill>
                      <a:schemeClr val="bg1">
                        <a:lumMod val="75000"/>
                      </a:schemeClr>
                    </a:solidFill>
                  </a:tcPr>
                </a:tc>
              </a:tr>
              <a:tr h="764846">
                <a:tc>
                  <a:txBody>
                    <a:bodyPr/>
                    <a:lstStyle/>
                    <a:p>
                      <a:r>
                        <a:rPr lang="da-DK" sz="1600" dirty="0" smtClean="0"/>
                        <a:t>7</a:t>
                      </a:r>
                      <a:endParaRPr lang="da-DK" sz="1600" dirty="0"/>
                    </a:p>
                  </a:txBody>
                  <a:tcPr marL="99059" marR="99059" marT="45726" marB="45726">
                    <a:solidFill>
                      <a:schemeClr val="bg1">
                        <a:lumMod val="75000"/>
                      </a:schemeClr>
                    </a:solidFill>
                  </a:tcPr>
                </a:tc>
                <a:tc>
                  <a:txBody>
                    <a:bodyPr/>
                    <a:lstStyle/>
                    <a:p>
                      <a:r>
                        <a:rPr lang="da-DK" sz="1600" dirty="0" smtClean="0"/>
                        <a:t>Evaluering</a:t>
                      </a:r>
                      <a:endParaRPr lang="da-DK" sz="1600" dirty="0"/>
                    </a:p>
                  </a:txBody>
                  <a:tcPr marL="99059" marR="99059" marT="45726" marB="45726">
                    <a:solidFill>
                      <a:schemeClr val="bg1">
                        <a:lumMod val="75000"/>
                      </a:schemeClr>
                    </a:solidFill>
                  </a:tcPr>
                </a:tc>
                <a:tc>
                  <a:txBody>
                    <a:bodyPr/>
                    <a:lstStyle/>
                    <a:p>
                      <a:endParaRPr lang="da-DK" dirty="0"/>
                    </a:p>
                  </a:txBody>
                  <a:tcPr marL="99059" marR="99059" marT="45726" marB="45726">
                    <a:solidFill>
                      <a:schemeClr val="bg1">
                        <a:lumMod val="75000"/>
                      </a:schemeClr>
                    </a:solidFill>
                  </a:tcPr>
                </a:tc>
              </a:tr>
            </a:tbl>
          </a:graphicData>
        </a:graphic>
      </p:graphicFrame>
    </p:spTree>
    <p:extLst>
      <p:ext uri="{BB962C8B-B14F-4D97-AF65-F5344CB8AC3E}">
        <p14:creationId xmlns:p14="http://schemas.microsoft.com/office/powerpoint/2010/main" xmlns="" val="4059451343"/>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AutoShape 1029"/>
          <p:cNvSpPr>
            <a:spLocks noChangeArrowheads="1"/>
          </p:cNvSpPr>
          <p:nvPr/>
        </p:nvSpPr>
        <p:spPr bwMode="auto">
          <a:xfrm>
            <a:off x="2399111" y="2046289"/>
            <a:ext cx="4646877" cy="3502025"/>
          </a:xfrm>
          <a:prstGeom prst="pentagon">
            <a:avLst/>
          </a:prstGeom>
          <a:noFill/>
          <a:ln w="2857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da-DK"/>
          </a:p>
        </p:txBody>
      </p:sp>
      <p:sp>
        <p:nvSpPr>
          <p:cNvPr id="34820" name="Text Box 1030"/>
          <p:cNvSpPr txBox="1">
            <a:spLocks noChangeArrowheads="1"/>
          </p:cNvSpPr>
          <p:nvPr/>
        </p:nvSpPr>
        <p:spPr bwMode="auto">
          <a:xfrm>
            <a:off x="3957241" y="1584325"/>
            <a:ext cx="1988079"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8575">
                <a:solidFill>
                  <a:srgbClr val="000000"/>
                </a:solidFill>
                <a:miter lim="800000"/>
                <a:headEnd/>
                <a:tailEnd/>
              </a14:hiddenLine>
            </a:ext>
          </a:extLst>
        </p:spPr>
        <p:txBody>
          <a:bodyPr>
            <a:spAutoFit/>
          </a:bodyPr>
          <a:lstStyle>
            <a:lvl1pPr>
              <a:defRPr u="sng">
                <a:solidFill>
                  <a:schemeClr val="bg1"/>
                </a:solidFill>
                <a:latin typeface="L Frutiger Light" charset="0"/>
              </a:defRPr>
            </a:lvl1pPr>
            <a:lvl2pPr marL="742950" indent="-285750">
              <a:defRPr u="sng">
                <a:solidFill>
                  <a:schemeClr val="bg1"/>
                </a:solidFill>
                <a:latin typeface="L Frutiger Light" charset="0"/>
              </a:defRPr>
            </a:lvl2pPr>
            <a:lvl3pPr marL="1143000" indent="-228600">
              <a:defRPr u="sng">
                <a:solidFill>
                  <a:schemeClr val="bg1"/>
                </a:solidFill>
                <a:latin typeface="L Frutiger Light" charset="0"/>
              </a:defRPr>
            </a:lvl3pPr>
            <a:lvl4pPr marL="1600200" indent="-228600">
              <a:defRPr u="sng">
                <a:solidFill>
                  <a:schemeClr val="bg1"/>
                </a:solidFill>
                <a:latin typeface="L Frutiger Light" charset="0"/>
              </a:defRPr>
            </a:lvl4pPr>
            <a:lvl5pPr marL="2057400" indent="-228600">
              <a:defRPr u="sng">
                <a:solidFill>
                  <a:schemeClr val="bg1"/>
                </a:solidFill>
                <a:latin typeface="L Frutiger Light" charset="0"/>
              </a:defRPr>
            </a:lvl5pPr>
            <a:lvl6pPr marL="2514600" indent="-228600" algn="ctr" eaLnBrk="0" fontAlgn="base" hangingPunct="0">
              <a:spcBef>
                <a:spcPct val="20000"/>
              </a:spcBef>
              <a:spcAft>
                <a:spcPct val="0"/>
              </a:spcAft>
              <a:defRPr u="sng">
                <a:solidFill>
                  <a:schemeClr val="bg1"/>
                </a:solidFill>
                <a:latin typeface="L Frutiger Light" charset="0"/>
              </a:defRPr>
            </a:lvl6pPr>
            <a:lvl7pPr marL="2971800" indent="-228600" algn="ctr" eaLnBrk="0" fontAlgn="base" hangingPunct="0">
              <a:spcBef>
                <a:spcPct val="20000"/>
              </a:spcBef>
              <a:spcAft>
                <a:spcPct val="0"/>
              </a:spcAft>
              <a:defRPr u="sng">
                <a:solidFill>
                  <a:schemeClr val="bg1"/>
                </a:solidFill>
                <a:latin typeface="L Frutiger Light" charset="0"/>
              </a:defRPr>
            </a:lvl7pPr>
            <a:lvl8pPr marL="3429000" indent="-228600" algn="ctr" eaLnBrk="0" fontAlgn="base" hangingPunct="0">
              <a:spcBef>
                <a:spcPct val="20000"/>
              </a:spcBef>
              <a:spcAft>
                <a:spcPct val="0"/>
              </a:spcAft>
              <a:defRPr u="sng">
                <a:solidFill>
                  <a:schemeClr val="bg1"/>
                </a:solidFill>
                <a:latin typeface="L Frutiger Light" charset="0"/>
              </a:defRPr>
            </a:lvl8pPr>
            <a:lvl9pPr marL="3886200" indent="-228600" algn="ctr" eaLnBrk="0" fontAlgn="base" hangingPunct="0">
              <a:spcBef>
                <a:spcPct val="20000"/>
              </a:spcBef>
              <a:spcAft>
                <a:spcPct val="0"/>
              </a:spcAft>
              <a:defRPr u="sng">
                <a:solidFill>
                  <a:schemeClr val="bg1"/>
                </a:solidFill>
                <a:latin typeface="L Frutiger Light" charset="0"/>
              </a:defRPr>
            </a:lvl9pPr>
          </a:lstStyle>
          <a:p>
            <a:pPr>
              <a:spcBef>
                <a:spcPct val="50000"/>
              </a:spcBef>
            </a:pPr>
            <a:r>
              <a:rPr lang="da-DK" sz="2400" u="none">
                <a:solidFill>
                  <a:schemeClr val="tx1"/>
                </a:solidFill>
                <a:latin typeface="Comic Sans MS" pitchFamily="66" charset="0"/>
              </a:rPr>
              <a:t>Motivering</a:t>
            </a:r>
          </a:p>
        </p:txBody>
      </p:sp>
      <p:sp>
        <p:nvSpPr>
          <p:cNvPr id="34821" name="Text Box 1031"/>
          <p:cNvSpPr txBox="1">
            <a:spLocks noChangeArrowheads="1"/>
          </p:cNvSpPr>
          <p:nvPr/>
        </p:nvSpPr>
        <p:spPr bwMode="auto">
          <a:xfrm>
            <a:off x="5912644" y="5538788"/>
            <a:ext cx="3064669" cy="46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8575">
                <a:solidFill>
                  <a:srgbClr val="000000"/>
                </a:solidFill>
                <a:miter lim="800000"/>
                <a:headEnd/>
                <a:tailEnd/>
              </a14:hiddenLine>
            </a:ext>
          </a:extLst>
        </p:spPr>
        <p:txBody>
          <a:bodyPr>
            <a:spAutoFit/>
          </a:bodyPr>
          <a:lstStyle>
            <a:lvl1pPr>
              <a:defRPr u="sng">
                <a:solidFill>
                  <a:schemeClr val="bg1"/>
                </a:solidFill>
                <a:latin typeface="L Frutiger Light" charset="0"/>
              </a:defRPr>
            </a:lvl1pPr>
            <a:lvl2pPr marL="742950" indent="-285750">
              <a:defRPr u="sng">
                <a:solidFill>
                  <a:schemeClr val="bg1"/>
                </a:solidFill>
                <a:latin typeface="L Frutiger Light" charset="0"/>
              </a:defRPr>
            </a:lvl2pPr>
            <a:lvl3pPr marL="1143000" indent="-228600">
              <a:defRPr u="sng">
                <a:solidFill>
                  <a:schemeClr val="bg1"/>
                </a:solidFill>
                <a:latin typeface="L Frutiger Light" charset="0"/>
              </a:defRPr>
            </a:lvl3pPr>
            <a:lvl4pPr marL="1600200" indent="-228600">
              <a:defRPr u="sng">
                <a:solidFill>
                  <a:schemeClr val="bg1"/>
                </a:solidFill>
                <a:latin typeface="L Frutiger Light" charset="0"/>
              </a:defRPr>
            </a:lvl4pPr>
            <a:lvl5pPr marL="2057400" indent="-228600">
              <a:defRPr u="sng">
                <a:solidFill>
                  <a:schemeClr val="bg1"/>
                </a:solidFill>
                <a:latin typeface="L Frutiger Light" charset="0"/>
              </a:defRPr>
            </a:lvl5pPr>
            <a:lvl6pPr marL="2514600" indent="-228600" algn="ctr" eaLnBrk="0" fontAlgn="base" hangingPunct="0">
              <a:spcBef>
                <a:spcPct val="20000"/>
              </a:spcBef>
              <a:spcAft>
                <a:spcPct val="0"/>
              </a:spcAft>
              <a:defRPr u="sng">
                <a:solidFill>
                  <a:schemeClr val="bg1"/>
                </a:solidFill>
                <a:latin typeface="L Frutiger Light" charset="0"/>
              </a:defRPr>
            </a:lvl6pPr>
            <a:lvl7pPr marL="2971800" indent="-228600" algn="ctr" eaLnBrk="0" fontAlgn="base" hangingPunct="0">
              <a:spcBef>
                <a:spcPct val="20000"/>
              </a:spcBef>
              <a:spcAft>
                <a:spcPct val="0"/>
              </a:spcAft>
              <a:defRPr u="sng">
                <a:solidFill>
                  <a:schemeClr val="bg1"/>
                </a:solidFill>
                <a:latin typeface="L Frutiger Light" charset="0"/>
              </a:defRPr>
            </a:lvl7pPr>
            <a:lvl8pPr marL="3429000" indent="-228600" algn="ctr" eaLnBrk="0" fontAlgn="base" hangingPunct="0">
              <a:spcBef>
                <a:spcPct val="20000"/>
              </a:spcBef>
              <a:spcAft>
                <a:spcPct val="0"/>
              </a:spcAft>
              <a:defRPr u="sng">
                <a:solidFill>
                  <a:schemeClr val="bg1"/>
                </a:solidFill>
                <a:latin typeface="L Frutiger Light" charset="0"/>
              </a:defRPr>
            </a:lvl8pPr>
            <a:lvl9pPr marL="3886200" indent="-228600" algn="ctr" eaLnBrk="0" fontAlgn="base" hangingPunct="0">
              <a:spcBef>
                <a:spcPct val="20000"/>
              </a:spcBef>
              <a:spcAft>
                <a:spcPct val="0"/>
              </a:spcAft>
              <a:defRPr u="sng">
                <a:solidFill>
                  <a:schemeClr val="bg1"/>
                </a:solidFill>
                <a:latin typeface="L Frutiger Light" charset="0"/>
              </a:defRPr>
            </a:lvl9pPr>
          </a:lstStyle>
          <a:p>
            <a:pPr>
              <a:spcBef>
                <a:spcPct val="50000"/>
              </a:spcBef>
            </a:pPr>
            <a:r>
              <a:rPr lang="da-DK" sz="2400" u="none">
                <a:solidFill>
                  <a:schemeClr val="tx1"/>
                </a:solidFill>
                <a:latin typeface="Comic Sans MS" pitchFamily="66" charset="0"/>
              </a:rPr>
              <a:t>Konkretisering</a:t>
            </a:r>
          </a:p>
        </p:txBody>
      </p:sp>
      <p:sp>
        <p:nvSpPr>
          <p:cNvPr id="34822" name="Text Box 1032"/>
          <p:cNvSpPr txBox="1">
            <a:spLocks noChangeArrowheads="1"/>
          </p:cNvSpPr>
          <p:nvPr/>
        </p:nvSpPr>
        <p:spPr bwMode="auto">
          <a:xfrm>
            <a:off x="840978" y="5538788"/>
            <a:ext cx="3116263" cy="46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8575">
                <a:solidFill>
                  <a:srgbClr val="000000"/>
                </a:solidFill>
                <a:miter lim="800000"/>
                <a:headEnd/>
                <a:tailEnd/>
              </a14:hiddenLine>
            </a:ext>
          </a:extLst>
        </p:spPr>
        <p:txBody>
          <a:bodyPr>
            <a:spAutoFit/>
          </a:bodyPr>
          <a:lstStyle>
            <a:lvl1pPr>
              <a:defRPr u="sng">
                <a:solidFill>
                  <a:schemeClr val="bg1"/>
                </a:solidFill>
                <a:latin typeface="L Frutiger Light" charset="0"/>
              </a:defRPr>
            </a:lvl1pPr>
            <a:lvl2pPr marL="742950" indent="-285750">
              <a:defRPr u="sng">
                <a:solidFill>
                  <a:schemeClr val="bg1"/>
                </a:solidFill>
                <a:latin typeface="L Frutiger Light" charset="0"/>
              </a:defRPr>
            </a:lvl2pPr>
            <a:lvl3pPr marL="1143000" indent="-228600">
              <a:defRPr u="sng">
                <a:solidFill>
                  <a:schemeClr val="bg1"/>
                </a:solidFill>
                <a:latin typeface="L Frutiger Light" charset="0"/>
              </a:defRPr>
            </a:lvl3pPr>
            <a:lvl4pPr marL="1600200" indent="-228600">
              <a:defRPr u="sng">
                <a:solidFill>
                  <a:schemeClr val="bg1"/>
                </a:solidFill>
                <a:latin typeface="L Frutiger Light" charset="0"/>
              </a:defRPr>
            </a:lvl4pPr>
            <a:lvl5pPr marL="2057400" indent="-228600">
              <a:defRPr u="sng">
                <a:solidFill>
                  <a:schemeClr val="bg1"/>
                </a:solidFill>
                <a:latin typeface="L Frutiger Light" charset="0"/>
              </a:defRPr>
            </a:lvl5pPr>
            <a:lvl6pPr marL="2514600" indent="-228600" algn="ctr" eaLnBrk="0" fontAlgn="base" hangingPunct="0">
              <a:spcBef>
                <a:spcPct val="20000"/>
              </a:spcBef>
              <a:spcAft>
                <a:spcPct val="0"/>
              </a:spcAft>
              <a:defRPr u="sng">
                <a:solidFill>
                  <a:schemeClr val="bg1"/>
                </a:solidFill>
                <a:latin typeface="L Frutiger Light" charset="0"/>
              </a:defRPr>
            </a:lvl6pPr>
            <a:lvl7pPr marL="2971800" indent="-228600" algn="ctr" eaLnBrk="0" fontAlgn="base" hangingPunct="0">
              <a:spcBef>
                <a:spcPct val="20000"/>
              </a:spcBef>
              <a:spcAft>
                <a:spcPct val="0"/>
              </a:spcAft>
              <a:defRPr u="sng">
                <a:solidFill>
                  <a:schemeClr val="bg1"/>
                </a:solidFill>
                <a:latin typeface="L Frutiger Light" charset="0"/>
              </a:defRPr>
            </a:lvl7pPr>
            <a:lvl8pPr marL="3429000" indent="-228600" algn="ctr" eaLnBrk="0" fontAlgn="base" hangingPunct="0">
              <a:spcBef>
                <a:spcPct val="20000"/>
              </a:spcBef>
              <a:spcAft>
                <a:spcPct val="0"/>
              </a:spcAft>
              <a:defRPr u="sng">
                <a:solidFill>
                  <a:schemeClr val="bg1"/>
                </a:solidFill>
                <a:latin typeface="L Frutiger Light" charset="0"/>
              </a:defRPr>
            </a:lvl8pPr>
            <a:lvl9pPr marL="3886200" indent="-228600" algn="ctr" eaLnBrk="0" fontAlgn="base" hangingPunct="0">
              <a:spcBef>
                <a:spcPct val="20000"/>
              </a:spcBef>
              <a:spcAft>
                <a:spcPct val="0"/>
              </a:spcAft>
              <a:defRPr u="sng">
                <a:solidFill>
                  <a:schemeClr val="bg1"/>
                </a:solidFill>
                <a:latin typeface="L Frutiger Light" charset="0"/>
              </a:defRPr>
            </a:lvl9pPr>
          </a:lstStyle>
          <a:p>
            <a:pPr>
              <a:spcBef>
                <a:spcPct val="50000"/>
              </a:spcBef>
            </a:pPr>
            <a:r>
              <a:rPr lang="da-DK" sz="2400" u="none">
                <a:solidFill>
                  <a:schemeClr val="tx1"/>
                </a:solidFill>
                <a:latin typeface="Comic Sans MS" pitchFamily="66" charset="0"/>
              </a:rPr>
              <a:t>Individualisering</a:t>
            </a:r>
          </a:p>
        </p:txBody>
      </p:sp>
      <p:sp>
        <p:nvSpPr>
          <p:cNvPr id="34823" name="Text Box 1033"/>
          <p:cNvSpPr txBox="1">
            <a:spLocks noChangeArrowheads="1"/>
          </p:cNvSpPr>
          <p:nvPr/>
        </p:nvSpPr>
        <p:spPr bwMode="auto">
          <a:xfrm>
            <a:off x="711995" y="2671763"/>
            <a:ext cx="2142860" cy="46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8575">
                <a:solidFill>
                  <a:srgbClr val="000000"/>
                </a:solidFill>
                <a:miter lim="800000"/>
                <a:headEnd/>
                <a:tailEnd/>
              </a14:hiddenLine>
            </a:ext>
          </a:extLst>
        </p:spPr>
        <p:txBody>
          <a:bodyPr>
            <a:spAutoFit/>
          </a:bodyPr>
          <a:lstStyle>
            <a:lvl1pPr>
              <a:defRPr u="sng">
                <a:solidFill>
                  <a:schemeClr val="bg1"/>
                </a:solidFill>
                <a:latin typeface="L Frutiger Light" charset="0"/>
              </a:defRPr>
            </a:lvl1pPr>
            <a:lvl2pPr marL="742950" indent="-285750">
              <a:defRPr u="sng">
                <a:solidFill>
                  <a:schemeClr val="bg1"/>
                </a:solidFill>
                <a:latin typeface="L Frutiger Light" charset="0"/>
              </a:defRPr>
            </a:lvl2pPr>
            <a:lvl3pPr marL="1143000" indent="-228600">
              <a:defRPr u="sng">
                <a:solidFill>
                  <a:schemeClr val="bg1"/>
                </a:solidFill>
                <a:latin typeface="L Frutiger Light" charset="0"/>
              </a:defRPr>
            </a:lvl3pPr>
            <a:lvl4pPr marL="1600200" indent="-228600">
              <a:defRPr u="sng">
                <a:solidFill>
                  <a:schemeClr val="bg1"/>
                </a:solidFill>
                <a:latin typeface="L Frutiger Light" charset="0"/>
              </a:defRPr>
            </a:lvl4pPr>
            <a:lvl5pPr marL="2057400" indent="-228600">
              <a:defRPr u="sng">
                <a:solidFill>
                  <a:schemeClr val="bg1"/>
                </a:solidFill>
                <a:latin typeface="L Frutiger Light" charset="0"/>
              </a:defRPr>
            </a:lvl5pPr>
            <a:lvl6pPr marL="2514600" indent="-228600" algn="ctr" eaLnBrk="0" fontAlgn="base" hangingPunct="0">
              <a:spcBef>
                <a:spcPct val="20000"/>
              </a:spcBef>
              <a:spcAft>
                <a:spcPct val="0"/>
              </a:spcAft>
              <a:defRPr u="sng">
                <a:solidFill>
                  <a:schemeClr val="bg1"/>
                </a:solidFill>
                <a:latin typeface="L Frutiger Light" charset="0"/>
              </a:defRPr>
            </a:lvl6pPr>
            <a:lvl7pPr marL="2971800" indent="-228600" algn="ctr" eaLnBrk="0" fontAlgn="base" hangingPunct="0">
              <a:spcBef>
                <a:spcPct val="20000"/>
              </a:spcBef>
              <a:spcAft>
                <a:spcPct val="0"/>
              </a:spcAft>
              <a:defRPr u="sng">
                <a:solidFill>
                  <a:schemeClr val="bg1"/>
                </a:solidFill>
                <a:latin typeface="L Frutiger Light" charset="0"/>
              </a:defRPr>
            </a:lvl7pPr>
            <a:lvl8pPr marL="3429000" indent="-228600" algn="ctr" eaLnBrk="0" fontAlgn="base" hangingPunct="0">
              <a:spcBef>
                <a:spcPct val="20000"/>
              </a:spcBef>
              <a:spcAft>
                <a:spcPct val="0"/>
              </a:spcAft>
              <a:defRPr u="sng">
                <a:solidFill>
                  <a:schemeClr val="bg1"/>
                </a:solidFill>
                <a:latin typeface="L Frutiger Light" charset="0"/>
              </a:defRPr>
            </a:lvl8pPr>
            <a:lvl9pPr marL="3886200" indent="-228600" algn="ctr" eaLnBrk="0" fontAlgn="base" hangingPunct="0">
              <a:spcBef>
                <a:spcPct val="20000"/>
              </a:spcBef>
              <a:spcAft>
                <a:spcPct val="0"/>
              </a:spcAft>
              <a:defRPr u="sng">
                <a:solidFill>
                  <a:schemeClr val="bg1"/>
                </a:solidFill>
                <a:latin typeface="L Frutiger Light" charset="0"/>
              </a:defRPr>
            </a:lvl9pPr>
          </a:lstStyle>
          <a:p>
            <a:pPr>
              <a:spcBef>
                <a:spcPct val="50000"/>
              </a:spcBef>
            </a:pPr>
            <a:r>
              <a:rPr lang="da-DK" sz="2400" u="none">
                <a:solidFill>
                  <a:schemeClr val="tx1"/>
                </a:solidFill>
                <a:latin typeface="Comic Sans MS" pitchFamily="66" charset="0"/>
              </a:rPr>
              <a:t>Samarbejde</a:t>
            </a:r>
          </a:p>
        </p:txBody>
      </p:sp>
      <p:sp>
        <p:nvSpPr>
          <p:cNvPr id="34824" name="Text Box 1034"/>
          <p:cNvSpPr txBox="1">
            <a:spLocks noChangeArrowheads="1"/>
          </p:cNvSpPr>
          <p:nvPr/>
        </p:nvSpPr>
        <p:spPr bwMode="auto">
          <a:xfrm>
            <a:off x="6732985" y="2903538"/>
            <a:ext cx="2244328" cy="46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8575">
                <a:solidFill>
                  <a:srgbClr val="000000"/>
                </a:solidFill>
                <a:miter lim="800000"/>
                <a:headEnd/>
                <a:tailEnd/>
              </a14:hiddenLine>
            </a:ext>
          </a:extLst>
        </p:spPr>
        <p:txBody>
          <a:bodyPr>
            <a:spAutoFit/>
          </a:bodyPr>
          <a:lstStyle>
            <a:lvl1pPr>
              <a:defRPr u="sng">
                <a:solidFill>
                  <a:schemeClr val="bg1"/>
                </a:solidFill>
                <a:latin typeface="L Frutiger Light" charset="0"/>
              </a:defRPr>
            </a:lvl1pPr>
            <a:lvl2pPr marL="742950" indent="-285750">
              <a:defRPr u="sng">
                <a:solidFill>
                  <a:schemeClr val="bg1"/>
                </a:solidFill>
                <a:latin typeface="L Frutiger Light" charset="0"/>
              </a:defRPr>
            </a:lvl2pPr>
            <a:lvl3pPr marL="1143000" indent="-228600">
              <a:defRPr u="sng">
                <a:solidFill>
                  <a:schemeClr val="bg1"/>
                </a:solidFill>
                <a:latin typeface="L Frutiger Light" charset="0"/>
              </a:defRPr>
            </a:lvl3pPr>
            <a:lvl4pPr marL="1600200" indent="-228600">
              <a:defRPr u="sng">
                <a:solidFill>
                  <a:schemeClr val="bg1"/>
                </a:solidFill>
                <a:latin typeface="L Frutiger Light" charset="0"/>
              </a:defRPr>
            </a:lvl4pPr>
            <a:lvl5pPr marL="2057400" indent="-228600">
              <a:defRPr u="sng">
                <a:solidFill>
                  <a:schemeClr val="bg1"/>
                </a:solidFill>
                <a:latin typeface="L Frutiger Light" charset="0"/>
              </a:defRPr>
            </a:lvl5pPr>
            <a:lvl6pPr marL="2514600" indent="-228600" algn="ctr" eaLnBrk="0" fontAlgn="base" hangingPunct="0">
              <a:spcBef>
                <a:spcPct val="20000"/>
              </a:spcBef>
              <a:spcAft>
                <a:spcPct val="0"/>
              </a:spcAft>
              <a:defRPr u="sng">
                <a:solidFill>
                  <a:schemeClr val="bg1"/>
                </a:solidFill>
                <a:latin typeface="L Frutiger Light" charset="0"/>
              </a:defRPr>
            </a:lvl6pPr>
            <a:lvl7pPr marL="2971800" indent="-228600" algn="ctr" eaLnBrk="0" fontAlgn="base" hangingPunct="0">
              <a:spcBef>
                <a:spcPct val="20000"/>
              </a:spcBef>
              <a:spcAft>
                <a:spcPct val="0"/>
              </a:spcAft>
              <a:defRPr u="sng">
                <a:solidFill>
                  <a:schemeClr val="bg1"/>
                </a:solidFill>
                <a:latin typeface="L Frutiger Light" charset="0"/>
              </a:defRPr>
            </a:lvl7pPr>
            <a:lvl8pPr marL="3429000" indent="-228600" algn="ctr" eaLnBrk="0" fontAlgn="base" hangingPunct="0">
              <a:spcBef>
                <a:spcPct val="20000"/>
              </a:spcBef>
              <a:spcAft>
                <a:spcPct val="0"/>
              </a:spcAft>
              <a:defRPr u="sng">
                <a:solidFill>
                  <a:schemeClr val="bg1"/>
                </a:solidFill>
                <a:latin typeface="L Frutiger Light" charset="0"/>
              </a:defRPr>
            </a:lvl8pPr>
            <a:lvl9pPr marL="3886200" indent="-228600" algn="ctr" eaLnBrk="0" fontAlgn="base" hangingPunct="0">
              <a:spcBef>
                <a:spcPct val="20000"/>
              </a:spcBef>
              <a:spcAft>
                <a:spcPct val="0"/>
              </a:spcAft>
              <a:defRPr u="sng">
                <a:solidFill>
                  <a:schemeClr val="bg1"/>
                </a:solidFill>
                <a:latin typeface="L Frutiger Light" charset="0"/>
              </a:defRPr>
            </a:lvl9pPr>
          </a:lstStyle>
          <a:p>
            <a:pPr>
              <a:spcBef>
                <a:spcPct val="50000"/>
              </a:spcBef>
            </a:pPr>
            <a:r>
              <a:rPr lang="da-DK" sz="2400" u="none">
                <a:solidFill>
                  <a:schemeClr val="tx1"/>
                </a:solidFill>
                <a:latin typeface="Comic Sans MS" pitchFamily="66" charset="0"/>
              </a:rPr>
              <a:t>Aktivering</a:t>
            </a:r>
          </a:p>
        </p:txBody>
      </p:sp>
      <p:sp>
        <p:nvSpPr>
          <p:cNvPr id="34825" name="Text Box 1035"/>
          <p:cNvSpPr txBox="1">
            <a:spLocks noChangeArrowheads="1"/>
          </p:cNvSpPr>
          <p:nvPr/>
        </p:nvSpPr>
        <p:spPr bwMode="auto">
          <a:xfrm>
            <a:off x="3009635" y="3000375"/>
            <a:ext cx="3336396" cy="18161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8575">
                <a:solidFill>
                  <a:srgbClr val="000000"/>
                </a:solidFill>
                <a:miter lim="800000"/>
                <a:headEnd/>
                <a:tailEnd/>
              </a14:hiddenLine>
            </a:ext>
          </a:extLst>
        </p:spPr>
        <p:txBody>
          <a:bodyPr>
            <a:spAutoFit/>
          </a:bodyPr>
          <a:lstStyle>
            <a:lvl1pPr>
              <a:defRPr u="sng">
                <a:solidFill>
                  <a:schemeClr val="bg1"/>
                </a:solidFill>
                <a:latin typeface="L Frutiger Light" charset="0"/>
              </a:defRPr>
            </a:lvl1pPr>
            <a:lvl2pPr marL="742950" indent="-285750">
              <a:defRPr u="sng">
                <a:solidFill>
                  <a:schemeClr val="bg1"/>
                </a:solidFill>
                <a:latin typeface="L Frutiger Light" charset="0"/>
              </a:defRPr>
            </a:lvl2pPr>
            <a:lvl3pPr marL="1143000" indent="-228600">
              <a:defRPr u="sng">
                <a:solidFill>
                  <a:schemeClr val="bg1"/>
                </a:solidFill>
                <a:latin typeface="L Frutiger Light" charset="0"/>
              </a:defRPr>
            </a:lvl3pPr>
            <a:lvl4pPr marL="1600200" indent="-228600">
              <a:defRPr u="sng">
                <a:solidFill>
                  <a:schemeClr val="bg1"/>
                </a:solidFill>
                <a:latin typeface="L Frutiger Light" charset="0"/>
              </a:defRPr>
            </a:lvl4pPr>
            <a:lvl5pPr marL="2057400" indent="-228600">
              <a:defRPr u="sng">
                <a:solidFill>
                  <a:schemeClr val="bg1"/>
                </a:solidFill>
                <a:latin typeface="L Frutiger Light" charset="0"/>
              </a:defRPr>
            </a:lvl5pPr>
            <a:lvl6pPr marL="2514600" indent="-228600" algn="ctr" eaLnBrk="0" fontAlgn="base" hangingPunct="0">
              <a:spcBef>
                <a:spcPct val="20000"/>
              </a:spcBef>
              <a:spcAft>
                <a:spcPct val="0"/>
              </a:spcAft>
              <a:defRPr u="sng">
                <a:solidFill>
                  <a:schemeClr val="bg1"/>
                </a:solidFill>
                <a:latin typeface="L Frutiger Light" charset="0"/>
              </a:defRPr>
            </a:lvl6pPr>
            <a:lvl7pPr marL="2971800" indent="-228600" algn="ctr" eaLnBrk="0" fontAlgn="base" hangingPunct="0">
              <a:spcBef>
                <a:spcPct val="20000"/>
              </a:spcBef>
              <a:spcAft>
                <a:spcPct val="0"/>
              </a:spcAft>
              <a:defRPr u="sng">
                <a:solidFill>
                  <a:schemeClr val="bg1"/>
                </a:solidFill>
                <a:latin typeface="L Frutiger Light" charset="0"/>
              </a:defRPr>
            </a:lvl7pPr>
            <a:lvl8pPr marL="3429000" indent="-228600" algn="ctr" eaLnBrk="0" fontAlgn="base" hangingPunct="0">
              <a:spcBef>
                <a:spcPct val="20000"/>
              </a:spcBef>
              <a:spcAft>
                <a:spcPct val="0"/>
              </a:spcAft>
              <a:defRPr u="sng">
                <a:solidFill>
                  <a:schemeClr val="bg1"/>
                </a:solidFill>
                <a:latin typeface="L Frutiger Light" charset="0"/>
              </a:defRPr>
            </a:lvl8pPr>
            <a:lvl9pPr marL="3886200" indent="-228600" algn="ctr" eaLnBrk="0" fontAlgn="base" hangingPunct="0">
              <a:spcBef>
                <a:spcPct val="20000"/>
              </a:spcBef>
              <a:spcAft>
                <a:spcPct val="0"/>
              </a:spcAft>
              <a:defRPr u="sng">
                <a:solidFill>
                  <a:schemeClr val="bg1"/>
                </a:solidFill>
                <a:latin typeface="L Frutiger Light" charset="0"/>
              </a:defRPr>
            </a:lvl9pPr>
          </a:lstStyle>
          <a:p>
            <a:pPr>
              <a:spcBef>
                <a:spcPct val="50000"/>
              </a:spcBef>
            </a:pPr>
            <a:r>
              <a:rPr lang="da-DK" sz="2800" i="1" u="none">
                <a:solidFill>
                  <a:srgbClr val="C00000"/>
                </a:solidFill>
                <a:latin typeface="Comic Sans MS" pitchFamily="66" charset="0"/>
              </a:rPr>
              <a:t>Hvordan understøttes læring hos den enkelte?</a:t>
            </a:r>
          </a:p>
        </p:txBody>
      </p:sp>
    </p:spTree>
    <p:extLst>
      <p:ext uri="{BB962C8B-B14F-4D97-AF65-F5344CB8AC3E}">
        <p14:creationId xmlns:p14="http://schemas.microsoft.com/office/powerpoint/2010/main" xmlns="" val="4172127243"/>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dsholder til sidefod 2"/>
          <p:cNvSpPr>
            <a:spLocks noGrp="1"/>
          </p:cNvSpPr>
          <p:nvPr>
            <p:ph type="ftr" sz="quarter" idx="10"/>
          </p:nvPr>
        </p:nvSpPr>
        <p:spPr>
          <a:xfrm>
            <a:off x="1228299" y="5827594"/>
            <a:ext cx="3897385" cy="398667"/>
          </a:xfrm>
        </p:spPr>
        <p:txBody>
          <a:bodyPr/>
          <a:lstStyle/>
          <a:p>
            <a:pPr>
              <a:defRPr/>
            </a:pPr>
            <a:r>
              <a:rPr lang="da-DK" dirty="0"/>
              <a:t>(Rene Christiansen og Karsten Gynther: Didaktik 2.0, s. 58</a:t>
            </a:r>
          </a:p>
        </p:txBody>
      </p:sp>
      <p:sp>
        <p:nvSpPr>
          <p:cNvPr id="12302" name="Tekstboks 1"/>
          <p:cNvSpPr txBox="1">
            <a:spLocks noChangeArrowheads="1"/>
          </p:cNvSpPr>
          <p:nvPr/>
        </p:nvSpPr>
        <p:spPr bwMode="auto">
          <a:xfrm>
            <a:off x="0" y="840700"/>
            <a:ext cx="9689910"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a-DK" altLang="da-DK" sz="2400" dirty="0">
                <a:latin typeface="Lucida Console" pitchFamily="49" charset="0"/>
              </a:rPr>
              <a:t>	Didaktik 2.0 </a:t>
            </a:r>
            <a:r>
              <a:rPr lang="da-DK" altLang="da-DK" sz="2000" dirty="0">
                <a:latin typeface="Lucida Console" pitchFamily="49" charset="0"/>
              </a:rPr>
              <a:t>/ model </a:t>
            </a:r>
            <a:r>
              <a:rPr lang="da-DK" altLang="da-DK" sz="2000" dirty="0" smtClean="0">
                <a:latin typeface="Lucida Console" pitchFamily="49" charset="0"/>
              </a:rPr>
              <a:t>for planlægning </a:t>
            </a:r>
            <a:r>
              <a:rPr lang="da-DK" altLang="da-DK" sz="2000" dirty="0">
                <a:latin typeface="Lucida Console" pitchFamily="49" charset="0"/>
              </a:rPr>
              <a:t>og refleksion</a:t>
            </a:r>
          </a:p>
        </p:txBody>
      </p:sp>
      <p:pic>
        <p:nvPicPr>
          <p:cNvPr id="1026" name="Picture 2" descr="C:\Users\lc\Dropbox\Materialer\2012-08-06_didaktiskdesign.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40351" y="1733266"/>
            <a:ext cx="5163480" cy="4094328"/>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ekstboks 1"/>
          <p:cNvSpPr txBox="1"/>
          <p:nvPr/>
        </p:nvSpPr>
        <p:spPr>
          <a:xfrm>
            <a:off x="5813946" y="1912250"/>
            <a:ext cx="3603009" cy="4247317"/>
          </a:xfrm>
          <a:prstGeom prst="rect">
            <a:avLst/>
          </a:prstGeom>
          <a:noFill/>
        </p:spPr>
        <p:txBody>
          <a:bodyPr wrap="square" rtlCol="0">
            <a:spAutoFit/>
          </a:bodyPr>
          <a:lstStyle/>
          <a:p>
            <a:pPr algn="l"/>
            <a:r>
              <a:rPr lang="da-DK" dirty="0" smtClean="0">
                <a:solidFill>
                  <a:srgbClr val="FF0000"/>
                </a:solidFill>
              </a:rPr>
              <a:t>”Undervisningsplanlægning i vidensamfundet starter derfor med at, at læreren må forholde sig til kvaliteten af elevernes didaktiske designvalg i undervisningen. Nogle lærere har en meget opdateret viden om elevernes didaktiske strategier, mens andre ikke har. Har læreren ikke viden om elevernes didaktiske strategier, må han/hun derfor tilegne sig denne viden gennem for eks observation af elevaktiviteter” (Didaktik, 2.0, s. 58)</a:t>
            </a:r>
            <a:endParaRPr lang="da-DK" dirty="0">
              <a:solidFill>
                <a:srgbClr val="FF0000"/>
              </a:solidFill>
            </a:endParaRPr>
          </a:p>
        </p:txBody>
      </p:sp>
    </p:spTree>
    <p:extLst>
      <p:ext uri="{BB962C8B-B14F-4D97-AF65-F5344CB8AC3E}">
        <p14:creationId xmlns:p14="http://schemas.microsoft.com/office/powerpoint/2010/main" xmlns="" val="722659310"/>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119116" y="1160414"/>
            <a:ext cx="7792872" cy="600075"/>
          </a:xfrm>
        </p:spPr>
        <p:txBody>
          <a:bodyPr/>
          <a:lstStyle/>
          <a:p>
            <a:r>
              <a:rPr lang="da-DK" dirty="0" err="1" smtClean="0">
                <a:solidFill>
                  <a:schemeClr val="tx1"/>
                </a:solidFill>
              </a:rPr>
              <a:t>Edistorm</a:t>
            </a:r>
            <a:r>
              <a:rPr lang="da-DK" dirty="0" smtClean="0">
                <a:solidFill>
                  <a:schemeClr val="tx1"/>
                </a:solidFill>
              </a:rPr>
              <a:t>: </a:t>
            </a:r>
            <a:r>
              <a:rPr lang="da-DK" sz="1800" dirty="0" smtClean="0">
                <a:solidFill>
                  <a:schemeClr val="tx1"/>
                </a:solidFill>
              </a:rPr>
              <a:t>Eksempel </a:t>
            </a:r>
            <a:r>
              <a:rPr lang="da-DK" sz="1800" dirty="0" smtClean="0">
                <a:solidFill>
                  <a:schemeClr val="tx1"/>
                </a:solidFill>
              </a:rPr>
              <a:t>fra folkeskolen – på ny undervisningspraksis </a:t>
            </a:r>
            <a:endParaRPr lang="da-DK" sz="1800" dirty="0">
              <a:solidFill>
                <a:schemeClr val="tx1"/>
              </a:solidFill>
            </a:endParaRPr>
          </a:p>
        </p:txBody>
      </p:sp>
      <p:sp>
        <p:nvSpPr>
          <p:cNvPr id="4" name="Rektangel 3"/>
          <p:cNvSpPr/>
          <p:nvPr/>
        </p:nvSpPr>
        <p:spPr>
          <a:xfrm>
            <a:off x="1119116" y="2160539"/>
            <a:ext cx="7834384" cy="3785652"/>
          </a:xfrm>
          <a:prstGeom prst="rect">
            <a:avLst/>
          </a:prstGeom>
          <a:solidFill>
            <a:schemeClr val="bg1">
              <a:lumMod val="75000"/>
            </a:schemeClr>
          </a:solidFill>
        </p:spPr>
        <p:txBody>
          <a:bodyPr wrap="square">
            <a:spAutoFit/>
          </a:bodyPr>
          <a:lstStyle/>
          <a:p>
            <a:pPr algn="l"/>
            <a:r>
              <a:rPr lang="da-DK" sz="2000" dirty="0" smtClean="0"/>
              <a:t>Når eleverne er logget ind på </a:t>
            </a:r>
            <a:r>
              <a:rPr lang="da-DK" sz="2000" dirty="0" err="1" smtClean="0"/>
              <a:t>Edistorm</a:t>
            </a:r>
            <a:r>
              <a:rPr lang="da-DK" sz="2000" dirty="0" smtClean="0"/>
              <a:t>, kan de fra hvilken som helst computer deltage i vores brainstorm. De skriver deres bidrag på de gule sedler ude til venstre, hvorefter disse dukker op inde på selve væggen. Hvis man skriver på engelsk, så vil der dukke </a:t>
            </a:r>
            <a:r>
              <a:rPr lang="da-DK" sz="2000" dirty="0" err="1" smtClean="0"/>
              <a:t>recommendations</a:t>
            </a:r>
            <a:r>
              <a:rPr lang="da-DK" sz="2000" dirty="0" smtClean="0"/>
              <a:t> altså forslag op forneden på siden. Det vil sige, at programmet </a:t>
            </a:r>
            <a:r>
              <a:rPr lang="da-DK" sz="2000" dirty="0" err="1" smtClean="0"/>
              <a:t>brainstormer</a:t>
            </a:r>
            <a:r>
              <a:rPr lang="da-DK" sz="2000" dirty="0" smtClean="0"/>
              <a:t> sammen med eleverne. Dette dog kun, hvis man skriver sin brainstorm på engelsk. Hvis en elev skriver noget på en gul seddel, som de andre, der deltager i denne brainstorm ikke helt forstår, så er det muligt for de andre deltagere at skrive en note på sedlerne. Der kan være tale om opklarende spørgsmål eller andre kommentarer til ideen.</a:t>
            </a:r>
            <a:br>
              <a:rPr lang="da-DK" sz="2000" dirty="0" smtClean="0"/>
            </a:br>
            <a:endParaRPr lang="da-DK" sz="2000" dirty="0"/>
          </a:p>
        </p:txBody>
      </p:sp>
    </p:spTree>
    <p:extLst>
      <p:ext uri="{BB962C8B-B14F-4D97-AF65-F5344CB8AC3E}">
        <p14:creationId xmlns:p14="http://schemas.microsoft.com/office/powerpoint/2010/main" xmlns="" val="826910017"/>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5" name="Picture 1" descr="Kommunikativ"/>
          <p:cNvPicPr>
            <a:picLocks noChangeAspect="1" noChangeArrowheads="1"/>
          </p:cNvPicPr>
          <p:nvPr/>
        </p:nvPicPr>
        <p:blipFill>
          <a:blip r:embed="rId3" cstate="print"/>
          <a:srcRect/>
          <a:stretch>
            <a:fillRect/>
          </a:stretch>
        </p:blipFill>
        <p:spPr bwMode="auto">
          <a:xfrm>
            <a:off x="309530" y="1457309"/>
            <a:ext cx="9088226" cy="3582993"/>
          </a:xfrm>
          <a:prstGeom prst="rect">
            <a:avLst/>
          </a:prstGeom>
          <a:noFill/>
          <a:ln w="9525">
            <a:noFill/>
            <a:miter lim="800000"/>
            <a:headEnd/>
            <a:tailEnd/>
          </a:ln>
        </p:spPr>
      </p:pic>
      <p:sp>
        <p:nvSpPr>
          <p:cNvPr id="1026" name="Rectangle 2"/>
          <p:cNvSpPr>
            <a:spLocks noChangeArrowheads="1"/>
          </p:cNvSpPr>
          <p:nvPr/>
        </p:nvSpPr>
        <p:spPr bwMode="auto">
          <a:xfrm>
            <a:off x="2786047" y="6072207"/>
            <a:ext cx="6732997" cy="30777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da-DK" sz="1400" dirty="0" smtClean="0">
                <a:latin typeface="Tahoma" pitchFamily="34" charset="0"/>
                <a:ea typeface="Times New Roman" pitchFamily="18" charset="0"/>
                <a:cs typeface="Tahoma" pitchFamily="34" charset="0"/>
              </a:rPr>
              <a:t>	</a:t>
            </a:r>
            <a:r>
              <a:rPr kumimoji="0" lang="da-DK" sz="1400" b="0" i="0" strike="noStrike" cap="none" normalizeH="0" baseline="0" dirty="0" smtClean="0">
                <a:ln>
                  <a:noFill/>
                </a:ln>
                <a:solidFill>
                  <a:schemeClr val="tx1"/>
                </a:solidFill>
                <a:effectLst/>
                <a:latin typeface="Tahoma" pitchFamily="34" charset="0"/>
                <a:ea typeface="Times New Roman" pitchFamily="18" charset="0"/>
                <a:cs typeface="Tahoma" pitchFamily="34" charset="0"/>
              </a:rPr>
              <a:t>(Kilde: </a:t>
            </a:r>
            <a:r>
              <a:rPr lang="da-DK" sz="1400" dirty="0" smtClean="0">
                <a:latin typeface="Tahoma" pitchFamily="34" charset="0"/>
                <a:ea typeface="Times New Roman" pitchFamily="18" charset="0"/>
                <a:cs typeface="Tahoma" pitchFamily="34" charset="0"/>
              </a:rPr>
              <a:t>Karsten </a:t>
            </a:r>
            <a:r>
              <a:rPr kumimoji="0" lang="da-DK" sz="1400" b="0" i="0" strike="noStrike" cap="none" normalizeH="0" baseline="0" dirty="0" smtClean="0">
                <a:ln>
                  <a:noFill/>
                </a:ln>
                <a:solidFill>
                  <a:schemeClr val="tx1"/>
                </a:solidFill>
                <a:effectLst/>
                <a:latin typeface="Tahoma" pitchFamily="34" charset="0"/>
                <a:ea typeface="Times New Roman" pitchFamily="18" charset="0"/>
                <a:cs typeface="Tahoma" pitchFamily="34" charset="0"/>
              </a:rPr>
              <a:t>Gynther, Blended </a:t>
            </a:r>
            <a:r>
              <a:rPr kumimoji="0" lang="da-DK" sz="1400" b="0" i="0" strike="noStrike" cap="none" normalizeH="0" baseline="0" dirty="0" err="1" smtClean="0">
                <a:ln>
                  <a:noFill/>
                </a:ln>
                <a:solidFill>
                  <a:schemeClr val="tx1"/>
                </a:solidFill>
                <a:effectLst/>
                <a:latin typeface="Tahoma" pitchFamily="34" charset="0"/>
                <a:ea typeface="Times New Roman" pitchFamily="18" charset="0"/>
                <a:cs typeface="Tahoma" pitchFamily="34" charset="0"/>
              </a:rPr>
              <a:t>learning</a:t>
            </a:r>
            <a:r>
              <a:rPr kumimoji="0" lang="da-DK" sz="1400" b="0" i="0" strike="noStrike" cap="none" normalizeH="0" baseline="0" dirty="0" smtClean="0">
                <a:ln>
                  <a:noFill/>
                </a:ln>
                <a:solidFill>
                  <a:schemeClr val="tx1"/>
                </a:solidFill>
                <a:effectLst/>
                <a:latin typeface="Tahoma" pitchFamily="34" charset="0"/>
                <a:ea typeface="Times New Roman" pitchFamily="18" charset="0"/>
                <a:cs typeface="Tahoma" pitchFamily="34" charset="0"/>
              </a:rPr>
              <a:t>,</a:t>
            </a:r>
            <a:r>
              <a:rPr kumimoji="0" lang="da-DK" sz="1400" b="0" i="0" strike="noStrike" cap="none" normalizeH="0" dirty="0" smtClean="0">
                <a:ln>
                  <a:noFill/>
                </a:ln>
                <a:solidFill>
                  <a:schemeClr val="tx1"/>
                </a:solidFill>
                <a:effectLst/>
                <a:latin typeface="Tahoma" pitchFamily="34" charset="0"/>
                <a:ea typeface="Times New Roman" pitchFamily="18" charset="0"/>
                <a:cs typeface="Tahoma" pitchFamily="34" charset="0"/>
              </a:rPr>
              <a:t> </a:t>
            </a:r>
            <a:r>
              <a:rPr kumimoji="0" lang="da-DK" sz="1400" b="0" i="0" strike="noStrike" cap="none" normalizeH="0" baseline="0" dirty="0" smtClean="0">
                <a:ln>
                  <a:noFill/>
                </a:ln>
                <a:solidFill>
                  <a:schemeClr val="tx1"/>
                </a:solidFill>
                <a:effectLst/>
                <a:latin typeface="Tahoma" pitchFamily="34" charset="0"/>
                <a:ea typeface="Times New Roman" pitchFamily="18" charset="0"/>
                <a:cs typeface="Tahoma" pitchFamily="34" charset="0"/>
              </a:rPr>
              <a:t>2005:127)</a:t>
            </a:r>
            <a:endParaRPr kumimoji="0" lang="da-DK" sz="1400" b="0" i="0" strike="noStrike" cap="none" normalizeH="0" baseline="0" dirty="0" smtClean="0">
              <a:ln>
                <a:noFill/>
              </a:ln>
              <a:solidFill>
                <a:schemeClr val="tx1"/>
              </a:solidFill>
              <a:effectLst/>
              <a:latin typeface="Arial" pitchFamily="34" charset="0"/>
            </a:endParaRPr>
          </a:p>
        </p:txBody>
      </p:sp>
    </p:spTree>
    <p:extLst>
      <p:ext uri="{BB962C8B-B14F-4D97-AF65-F5344CB8AC3E}">
        <p14:creationId xmlns:p14="http://schemas.microsoft.com/office/powerpoint/2010/main" xmlns="" val="48898462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C:\Documents and Settings\Lars.CVU-LOKLO71DSQI\Skrivebord\model_læringsrum.jpg"/>
          <p:cNvPicPr>
            <a:picLocks noChangeAspect="1" noChangeArrowheads="1"/>
          </p:cNvPicPr>
          <p:nvPr/>
        </p:nvPicPr>
        <p:blipFill>
          <a:blip r:embed="rId3" cstate="print">
            <a:lum bright="-20000" contrast="40000"/>
            <a:extLst>
              <a:ext uri="{28A0092B-C50C-407E-A947-70E740481C1C}">
                <a14:useLocalDpi xmlns:a14="http://schemas.microsoft.com/office/drawing/2010/main" xmlns="" val="0"/>
              </a:ext>
            </a:extLst>
          </a:blip>
          <a:srcRect/>
          <a:stretch>
            <a:fillRect/>
          </a:stretch>
        </p:blipFill>
        <p:spPr>
          <a:xfrm>
            <a:off x="4251326" y="1212850"/>
            <a:ext cx="5673593" cy="4787900"/>
          </a:xfrm>
          <a:prstGeom prst="rect">
            <a:avLst/>
          </a:prstGeom>
        </p:spPr>
      </p:pic>
      <p:sp>
        <p:nvSpPr>
          <p:cNvPr id="7" name="Pladsholder til tekst 4"/>
          <p:cNvSpPr txBox="1">
            <a:spLocks/>
          </p:cNvSpPr>
          <p:nvPr/>
        </p:nvSpPr>
        <p:spPr>
          <a:xfrm>
            <a:off x="386953" y="1196976"/>
            <a:ext cx="4643438" cy="4524375"/>
          </a:xfrm>
          <a:prstGeom prst="rect">
            <a:avLst/>
          </a:prstGeom>
        </p:spPr>
        <p:txBody>
          <a:bodyPr/>
          <a:lstStyle>
            <a:lvl1pPr marL="265113" indent="-265113" algn="l" defTabSz="914400" rtl="0" eaLnBrk="1" latinLnBrk="0" hangingPunct="1">
              <a:lnSpc>
                <a:spcPts val="2800"/>
              </a:lnSpc>
              <a:spcBef>
                <a:spcPct val="20000"/>
              </a:spcBef>
              <a:buFont typeface="Arial" pitchFamily="34" charset="0"/>
              <a:buChar char="•"/>
              <a:defRPr sz="2400" kern="1200">
                <a:solidFill>
                  <a:schemeClr val="tx1"/>
                </a:solidFill>
                <a:latin typeface="Calibri" pitchFamily="34" charset="0"/>
                <a:ea typeface="+mn-ea"/>
                <a:cs typeface="+mn-cs"/>
              </a:defRPr>
            </a:lvl1pPr>
            <a:lvl2pPr marL="765175" indent="-457200" algn="l" defTabSz="914400" rtl="0" eaLnBrk="1" latinLnBrk="0" hangingPunct="1">
              <a:lnSpc>
                <a:spcPts val="2800"/>
              </a:lnSpc>
              <a:spcBef>
                <a:spcPct val="20000"/>
              </a:spcBef>
              <a:buFont typeface="Arial" pitchFamily="34" charset="0"/>
              <a:buChar char="•"/>
              <a:defRPr sz="2400" kern="1200">
                <a:solidFill>
                  <a:schemeClr val="tx1"/>
                </a:solidFill>
                <a:latin typeface="Calibri" pitchFamily="34" charset="0"/>
                <a:ea typeface="+mn-ea"/>
                <a:cs typeface="+mn-cs"/>
              </a:defRPr>
            </a:lvl2pPr>
            <a:lvl3pPr marL="1081088" indent="-457200" algn="l" defTabSz="914400" rtl="0" eaLnBrk="1" latinLnBrk="0" hangingPunct="1">
              <a:lnSpc>
                <a:spcPts val="2800"/>
              </a:lnSpc>
              <a:spcBef>
                <a:spcPct val="20000"/>
              </a:spcBef>
              <a:buFont typeface="Arial" pitchFamily="34" charset="0"/>
              <a:buChar char="•"/>
              <a:defRPr sz="2000" kern="1200">
                <a:solidFill>
                  <a:schemeClr val="tx1"/>
                </a:solidFill>
                <a:latin typeface="Calibri" pitchFamily="34" charset="0"/>
                <a:ea typeface="+mn-ea"/>
                <a:cs typeface="+mn-cs"/>
              </a:defRPr>
            </a:lvl3pPr>
            <a:lvl4pPr marL="1406525" indent="-457200" algn="l" defTabSz="914400" rtl="0" eaLnBrk="1" latinLnBrk="0" hangingPunct="1">
              <a:lnSpc>
                <a:spcPts val="2800"/>
              </a:lnSpc>
              <a:spcBef>
                <a:spcPct val="20000"/>
              </a:spcBef>
              <a:buFont typeface="Arial" pitchFamily="34" charset="0"/>
              <a:buChar char="•"/>
              <a:defRPr sz="2000" kern="1200">
                <a:solidFill>
                  <a:schemeClr val="tx1"/>
                </a:solidFill>
                <a:latin typeface="Calibri" pitchFamily="34" charset="0"/>
                <a:ea typeface="+mn-ea"/>
                <a:cs typeface="+mn-cs"/>
              </a:defRPr>
            </a:lvl4pPr>
            <a:lvl5pPr marL="1538288" indent="-273050" algn="l" defTabSz="914400" rtl="0" eaLnBrk="1" latinLnBrk="0" hangingPunct="1">
              <a:lnSpc>
                <a:spcPts val="2800"/>
              </a:lnSpc>
              <a:spcBef>
                <a:spcPct val="200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charset="0"/>
              <a:buNone/>
            </a:pPr>
            <a:r>
              <a:rPr lang="da-DK" u="sng" smtClean="0"/>
              <a:t>Orden</a:t>
            </a:r>
            <a:r>
              <a:rPr lang="da-DK" smtClean="0"/>
              <a:t>: deduktiv, lærerstyring, faglogik</a:t>
            </a:r>
          </a:p>
          <a:p>
            <a:pPr marL="0" indent="0">
              <a:buFont typeface="Arial" charset="0"/>
              <a:buNone/>
            </a:pPr>
            <a:endParaRPr lang="da-DK" smtClean="0"/>
          </a:p>
          <a:p>
            <a:pPr marL="0" indent="0">
              <a:buFont typeface="Arial" charset="0"/>
              <a:buNone/>
            </a:pPr>
            <a:r>
              <a:rPr lang="da-DK" u="sng" smtClean="0"/>
              <a:t>Kaos</a:t>
            </a:r>
            <a:r>
              <a:rPr lang="da-DK" smtClean="0"/>
              <a:t>: induktiv, elevcentreret, læring som skabelsesproces</a:t>
            </a:r>
          </a:p>
          <a:p>
            <a:pPr marL="0" indent="0">
              <a:buFont typeface="Arial" charset="0"/>
              <a:buNone/>
            </a:pPr>
            <a:endParaRPr lang="da-DK" smtClean="0"/>
          </a:p>
          <a:p>
            <a:pPr marL="0" indent="0">
              <a:buFont typeface="Arial" charset="0"/>
              <a:buNone/>
            </a:pPr>
            <a:r>
              <a:rPr lang="da-DK" u="sng" smtClean="0"/>
              <a:t>Distance</a:t>
            </a:r>
            <a:r>
              <a:rPr lang="da-DK" smtClean="0"/>
              <a:t>: læreren som fag-person, faget i centrum</a:t>
            </a:r>
          </a:p>
          <a:p>
            <a:pPr marL="0" indent="0">
              <a:buFont typeface="Arial" charset="0"/>
              <a:buNone/>
            </a:pPr>
            <a:endParaRPr lang="da-DK" smtClean="0"/>
          </a:p>
          <a:p>
            <a:pPr marL="0" indent="0">
              <a:buFont typeface="Arial" charset="0"/>
              <a:buNone/>
            </a:pPr>
            <a:r>
              <a:rPr lang="da-DK" u="sng" smtClean="0"/>
              <a:t>Nærhed</a:t>
            </a:r>
            <a:r>
              <a:rPr lang="da-DK" smtClean="0"/>
              <a:t>: fagperson med et empatisk, involverende fokus på den enkelte deltager (personlig og faglig kompetence)</a:t>
            </a:r>
          </a:p>
        </p:txBody>
      </p:sp>
      <p:sp>
        <p:nvSpPr>
          <p:cNvPr id="9" name="Rektangel 8"/>
          <p:cNvSpPr/>
          <p:nvPr/>
        </p:nvSpPr>
        <p:spPr>
          <a:xfrm>
            <a:off x="0" y="98629"/>
            <a:ext cx="7683303" cy="954107"/>
          </a:xfrm>
          <a:prstGeom prst="rect">
            <a:avLst/>
          </a:prstGeom>
        </p:spPr>
        <p:txBody>
          <a:bodyPr wrap="square">
            <a:spAutoFit/>
          </a:bodyPr>
          <a:lstStyle/>
          <a:p>
            <a:r>
              <a:rPr lang="da-DK" sz="2800" b="1" dirty="0" smtClean="0">
                <a:latin typeface="Lucida Console" pitchFamily="49" charset="0"/>
              </a:rPr>
              <a:t>	Læringsrum og 	lærerpositioner</a:t>
            </a:r>
            <a:endParaRPr lang="da-DK" sz="2800" b="1" dirty="0">
              <a:latin typeface="Lucida Console" pitchFamily="49" charset="0"/>
            </a:endParaRPr>
          </a:p>
        </p:txBody>
      </p:sp>
    </p:spTree>
    <p:extLst>
      <p:ext uri="{BB962C8B-B14F-4D97-AF65-F5344CB8AC3E}">
        <p14:creationId xmlns:p14="http://schemas.microsoft.com/office/powerpoint/2010/main" xmlns="" val="2819818868"/>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dsholder til sidefod 2"/>
          <p:cNvSpPr>
            <a:spLocks noGrp="1"/>
          </p:cNvSpPr>
          <p:nvPr>
            <p:ph type="ftr" sz="quarter" idx="10"/>
          </p:nvPr>
        </p:nvSpPr>
        <p:spPr/>
        <p:txBody>
          <a:bodyPr/>
          <a:lstStyle/>
          <a:p>
            <a:r>
              <a:rPr lang="de-DE" smtClean="0"/>
              <a:t>Side </a:t>
            </a:r>
            <a:r>
              <a:rPr lang="de-DE" smtClean="0">
                <a:sym typeface="Wingdings" pitchFamily="2" charset="2"/>
              </a:rPr>
              <a:t></a:t>
            </a:r>
            <a:r>
              <a:rPr lang="de-DE" smtClean="0"/>
              <a:t> </a:t>
            </a:r>
            <a:fld id="{EFE1136F-809E-42A7-9E15-3B957C957320}" type="slidenum">
              <a:rPr lang="de-DE" smtClean="0"/>
              <a:pPr/>
              <a:t>7</a:t>
            </a:fld>
            <a:endParaRPr lang="de-DE" dirty="0"/>
          </a:p>
        </p:txBody>
      </p:sp>
      <p:pic>
        <p:nvPicPr>
          <p:cNvPr id="4" name="Billede 3" descr="external image kap10_img04.gif"/>
          <p:cNvPicPr/>
          <p:nvPr/>
        </p:nvPicPr>
        <p:blipFill>
          <a:blip r:embed="rId2" cstate="print"/>
          <a:srcRect/>
          <a:stretch>
            <a:fillRect/>
          </a:stretch>
        </p:blipFill>
        <p:spPr bwMode="auto">
          <a:xfrm>
            <a:off x="662152" y="1324303"/>
            <a:ext cx="5880538" cy="4190806"/>
          </a:xfrm>
          <a:prstGeom prst="rect">
            <a:avLst/>
          </a:prstGeom>
          <a:noFill/>
          <a:ln w="9525">
            <a:noFill/>
            <a:miter lim="800000"/>
            <a:headEnd/>
            <a:tailEnd/>
          </a:ln>
        </p:spPr>
      </p:pic>
    </p:spTree>
    <p:extLst>
      <p:ext uri="{BB962C8B-B14F-4D97-AF65-F5344CB8AC3E}">
        <p14:creationId xmlns:p14="http://schemas.microsoft.com/office/powerpoint/2010/main" xmlns="" val="1237989857"/>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dsholder til sidefod 2"/>
          <p:cNvSpPr>
            <a:spLocks noGrp="1"/>
          </p:cNvSpPr>
          <p:nvPr>
            <p:ph type="ftr" sz="quarter" idx="10"/>
          </p:nvPr>
        </p:nvSpPr>
        <p:spPr/>
        <p:txBody>
          <a:bodyPr/>
          <a:lstStyle/>
          <a:p>
            <a:r>
              <a:rPr lang="de-DE" smtClean="0"/>
              <a:t>Side </a:t>
            </a:r>
            <a:r>
              <a:rPr lang="de-DE" smtClean="0">
                <a:sym typeface="Wingdings" pitchFamily="2" charset="2"/>
              </a:rPr>
              <a:t></a:t>
            </a:r>
            <a:r>
              <a:rPr lang="de-DE" smtClean="0"/>
              <a:t> </a:t>
            </a:r>
            <a:fld id="{EFE1136F-809E-42A7-9E15-3B957C957320}" type="slidenum">
              <a:rPr lang="de-DE" smtClean="0"/>
              <a:pPr/>
              <a:t>8</a:t>
            </a:fld>
            <a:endParaRPr lang="de-DE" dirty="0"/>
          </a:p>
        </p:txBody>
      </p:sp>
      <p:sp>
        <p:nvSpPr>
          <p:cNvPr id="2049" name="Rectangle 1"/>
          <p:cNvSpPr>
            <a:spLocks noChangeArrowheads="1"/>
          </p:cNvSpPr>
          <p:nvPr/>
        </p:nvSpPr>
        <p:spPr bwMode="auto">
          <a:xfrm>
            <a:off x="464023" y="1067053"/>
            <a:ext cx="8568519" cy="526297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a-DK"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AutoNum type="arabicPeriod"/>
              <a:tabLst/>
            </a:pPr>
            <a:r>
              <a:rPr kumimoji="0" lang="da-DK" sz="2400" b="0" i="0" u="sng"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Projektrummet, </a:t>
            </a:r>
            <a:r>
              <a:rPr kumimoji="0" lang="da-DK" sz="2400" b="0"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den kreative elev, der har behov for redskaber til at udfolde deres kreativitet igennem, for at pr</a:t>
            </a:r>
            <a:r>
              <a:rPr kumimoji="0" lang="da-DK" sz="2400" b="0" i="0" u="none" strike="noStrike" cap="none" normalizeH="0" baseline="0" dirty="0" smtClean="0">
                <a:ln>
                  <a:noFill/>
                </a:ln>
                <a:solidFill>
                  <a:schemeClr val="tx1"/>
                </a:solidFill>
                <a:effectLst/>
                <a:latin typeface="Calibri"/>
                <a:ea typeface="Times New Roman" pitchFamily="18" charset="0"/>
                <a:cs typeface="Times New Roman" pitchFamily="18" charset="0"/>
              </a:rPr>
              <a:t>æ</a:t>
            </a:r>
            <a:r>
              <a:rPr kumimoji="0" lang="da-DK" sz="2400" b="0"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stere.</a:t>
            </a:r>
            <a:endParaRPr kumimoji="0" lang="da-DK" sz="2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AutoNum type="arabicPeriod"/>
              <a:tabLst/>
            </a:pPr>
            <a:r>
              <a:rPr kumimoji="0" lang="da-DK" sz="2400" b="0" i="0" u="sng"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Opgaverummet, </a:t>
            </a:r>
            <a:r>
              <a:rPr kumimoji="0" lang="da-DK" sz="2400" b="0"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den testmotiverede elev, der har behov for at udfordre og m</a:t>
            </a:r>
            <a:r>
              <a:rPr kumimoji="0" lang="da-DK" sz="2400" b="0" i="0" u="none" strike="noStrike" cap="none" normalizeH="0" baseline="0" dirty="0" smtClean="0">
                <a:ln>
                  <a:noFill/>
                </a:ln>
                <a:solidFill>
                  <a:schemeClr val="tx1"/>
                </a:solidFill>
                <a:effectLst/>
                <a:latin typeface="Calibri"/>
                <a:ea typeface="Times New Roman" pitchFamily="18" charset="0"/>
                <a:cs typeface="Times New Roman" pitchFamily="18" charset="0"/>
              </a:rPr>
              <a:t>å</a:t>
            </a:r>
            <a:r>
              <a:rPr kumimoji="0" lang="da-DK" sz="2400" b="0"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le sig selv</a:t>
            </a:r>
            <a:endParaRPr kumimoji="0" lang="da-DK" sz="2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AutoNum type="arabicPeriod"/>
              <a:tabLst/>
            </a:pPr>
            <a:r>
              <a:rPr kumimoji="0" lang="da-DK" sz="2400" b="0" i="0" u="sng"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Undervisningsrummet, </a:t>
            </a:r>
            <a:r>
              <a:rPr kumimoji="0" lang="da-DK" sz="2400" b="0"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den instruktionsafh</a:t>
            </a:r>
            <a:r>
              <a:rPr kumimoji="0" lang="da-DK" sz="2400" b="0" i="0" u="none" strike="noStrike" cap="none" normalizeH="0" baseline="0" dirty="0" smtClean="0">
                <a:ln>
                  <a:noFill/>
                </a:ln>
                <a:solidFill>
                  <a:schemeClr val="tx1"/>
                </a:solidFill>
                <a:effectLst/>
                <a:latin typeface="Calibri"/>
                <a:ea typeface="Times New Roman" pitchFamily="18" charset="0"/>
                <a:cs typeface="Times New Roman" pitchFamily="18" charset="0"/>
              </a:rPr>
              <a:t>æ</a:t>
            </a:r>
            <a:r>
              <a:rPr kumimoji="0" lang="da-DK" sz="2400" b="0"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ngige elev, der har behov for retningslinjer, nem brugerflade, tryghed, at f</a:t>
            </a:r>
            <a:r>
              <a:rPr kumimoji="0" lang="da-DK" sz="2400" b="0" i="0" u="none" strike="noStrike" cap="none" normalizeH="0" baseline="0" dirty="0" smtClean="0">
                <a:ln>
                  <a:noFill/>
                </a:ln>
                <a:solidFill>
                  <a:schemeClr val="tx1"/>
                </a:solidFill>
                <a:effectLst/>
                <a:latin typeface="Calibri"/>
                <a:ea typeface="Times New Roman" pitchFamily="18" charset="0"/>
                <a:cs typeface="Times New Roman" pitchFamily="18" charset="0"/>
              </a:rPr>
              <a:t>å</a:t>
            </a:r>
            <a:r>
              <a:rPr kumimoji="0" lang="da-DK" sz="2400" b="0"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 det hele serveret, s</a:t>
            </a:r>
            <a:r>
              <a:rPr kumimoji="0" lang="da-DK" sz="2400" b="0" i="0" u="none" strike="noStrike" cap="none" normalizeH="0" baseline="0" dirty="0" smtClean="0">
                <a:ln>
                  <a:noFill/>
                </a:ln>
                <a:solidFill>
                  <a:schemeClr val="tx1"/>
                </a:solidFill>
                <a:effectLst/>
                <a:latin typeface="Calibri"/>
                <a:ea typeface="Times New Roman" pitchFamily="18" charset="0"/>
                <a:cs typeface="Times New Roman" pitchFamily="18" charset="0"/>
              </a:rPr>
              <a:t>å</a:t>
            </a:r>
            <a:r>
              <a:rPr kumimoji="0" lang="da-DK" sz="2400" b="0"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 man ikke fejler.</a:t>
            </a:r>
            <a:endParaRPr kumimoji="0" lang="da-DK" sz="2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AutoNum type="arabicPeriod"/>
              <a:tabLst/>
            </a:pPr>
            <a:r>
              <a:rPr kumimoji="0" lang="da-DK" sz="2400" b="0" i="0" u="sng"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Studierummet, </a:t>
            </a:r>
            <a:r>
              <a:rPr kumimoji="0" lang="da-DK" sz="2400" b="0"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den opdagelsesrejsende elev, som har behov for frihed, tilg</a:t>
            </a:r>
            <a:r>
              <a:rPr kumimoji="0" lang="da-DK" sz="2400" b="0" i="0" u="none" strike="noStrike" cap="none" normalizeH="0" baseline="0" dirty="0" smtClean="0">
                <a:ln>
                  <a:noFill/>
                </a:ln>
                <a:solidFill>
                  <a:schemeClr val="tx1"/>
                </a:solidFill>
                <a:effectLst/>
                <a:latin typeface="Calibri"/>
                <a:ea typeface="Times New Roman" pitchFamily="18" charset="0"/>
                <a:cs typeface="Times New Roman" pitchFamily="18" charset="0"/>
              </a:rPr>
              <a:t>æ</a:t>
            </a:r>
            <a:r>
              <a:rPr kumimoji="0" lang="da-DK" sz="2400" b="0"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ngelighed, medansvar, rum for udfoldelse og lov til selv at g</a:t>
            </a:r>
            <a:r>
              <a:rPr kumimoji="0" lang="da-DK" sz="2400" b="0" i="0" u="none" strike="noStrike" cap="none" normalizeH="0" baseline="0" dirty="0" smtClean="0">
                <a:ln>
                  <a:noFill/>
                </a:ln>
                <a:solidFill>
                  <a:schemeClr val="tx1"/>
                </a:solidFill>
                <a:effectLst/>
                <a:latin typeface="Calibri"/>
                <a:ea typeface="Times New Roman" pitchFamily="18" charset="0"/>
                <a:cs typeface="Times New Roman" pitchFamily="18" charset="0"/>
              </a:rPr>
              <a:t>ø</a:t>
            </a:r>
            <a:r>
              <a:rPr kumimoji="0" lang="da-DK" sz="2400" b="0"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re.</a:t>
            </a:r>
            <a:endParaRPr kumimoji="0" lang="da-DK"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da-DK" sz="2400"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xmlns="" val="2652984108"/>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ChangeArrowheads="1"/>
          </p:cNvSpPr>
          <p:nvPr/>
        </p:nvSpPr>
        <p:spPr bwMode="auto">
          <a:xfrm>
            <a:off x="464344" y="1176338"/>
            <a:ext cx="9013429" cy="5262562"/>
          </a:xfrm>
          <a:prstGeom prst="rect">
            <a:avLst/>
          </a:prstGeom>
          <a:solidFill>
            <a:schemeClr val="bg1">
              <a:lumMod val="75000"/>
            </a:schemeClr>
          </a:solidFill>
          <a:ln>
            <a:noFill/>
          </a:ln>
          <a:extLst/>
        </p:spPr>
        <p:txBody>
          <a:bodyPr>
            <a:spAutoFit/>
          </a:bodyPr>
          <a:lstStyle/>
          <a:p>
            <a:pPr algn="l" eaLnBrk="0" hangingPunct="0">
              <a:spcBef>
                <a:spcPct val="50000"/>
              </a:spcBef>
            </a:pPr>
            <a:r>
              <a:rPr lang="da-DK" sz="2400" b="1" dirty="0">
                <a:latin typeface="Calibri" pitchFamily="34" charset="0"/>
                <a:cs typeface="Calibri" pitchFamily="34" charset="0"/>
              </a:rPr>
              <a:t>Kursus i formidling for undervisende sygeplejersker: </a:t>
            </a:r>
          </a:p>
          <a:p>
            <a:pPr algn="l" eaLnBrk="0" hangingPunct="0">
              <a:spcBef>
                <a:spcPct val="50000"/>
              </a:spcBef>
            </a:pPr>
            <a:r>
              <a:rPr lang="da-DK" sz="2400" b="1" i="1" dirty="0">
                <a:latin typeface="Calibri" pitchFamily="34" charset="0"/>
                <a:cs typeface="Calibri" pitchFamily="34" charset="0"/>
              </a:rPr>
              <a:t>”Fra formidling til praksis” </a:t>
            </a:r>
          </a:p>
          <a:p>
            <a:pPr algn="l" eaLnBrk="0" hangingPunct="0">
              <a:spcBef>
                <a:spcPct val="50000"/>
              </a:spcBef>
            </a:pPr>
            <a:r>
              <a:rPr lang="da-DK" sz="2400" b="1" u="sng" dirty="0">
                <a:latin typeface="Calibri" pitchFamily="34" charset="0"/>
                <a:cs typeface="Calibri" pitchFamily="34" charset="0"/>
              </a:rPr>
              <a:t>Formålet</a:t>
            </a:r>
            <a:r>
              <a:rPr lang="da-DK" sz="2400" b="1" dirty="0">
                <a:latin typeface="Calibri" pitchFamily="34" charset="0"/>
                <a:cs typeface="Calibri" pitchFamily="34" charset="0"/>
              </a:rPr>
              <a:t> med kurset i formidling for undervisende sygeplejersker er at kvalificere deltagernes viden om formidling og dialog som grundlag for læring.</a:t>
            </a:r>
          </a:p>
          <a:p>
            <a:pPr algn="l" eaLnBrk="0" hangingPunct="0">
              <a:spcBef>
                <a:spcPct val="50000"/>
              </a:spcBef>
            </a:pPr>
            <a:r>
              <a:rPr lang="da-DK" sz="2400" b="1" u="sng" dirty="0">
                <a:latin typeface="Calibri" pitchFamily="34" charset="0"/>
                <a:cs typeface="Calibri" pitchFamily="34" charset="0"/>
              </a:rPr>
              <a:t>Målet</a:t>
            </a:r>
            <a:r>
              <a:rPr lang="da-DK" sz="2400" b="1" dirty="0">
                <a:latin typeface="Calibri" pitchFamily="34" charset="0"/>
                <a:cs typeface="Calibri" pitchFamily="34" charset="0"/>
              </a:rPr>
              <a:t> med kurset er at deltagerne får kvalificeret deres viden og kunnen så de opnår;</a:t>
            </a:r>
          </a:p>
          <a:p>
            <a:pPr algn="l" eaLnBrk="0" hangingPunct="0">
              <a:spcBef>
                <a:spcPct val="50000"/>
              </a:spcBef>
              <a:buFont typeface="Wingdings" pitchFamily="2" charset="2"/>
              <a:buChar char="Ø"/>
            </a:pPr>
            <a:r>
              <a:rPr lang="da-DK" sz="2400" b="1" dirty="0">
                <a:latin typeface="Calibri" pitchFamily="34" charset="0"/>
                <a:cs typeface="Calibri" pitchFamily="34" charset="0"/>
              </a:rPr>
              <a:t> Større viden om voksnes forudsætninger for læring</a:t>
            </a:r>
          </a:p>
          <a:p>
            <a:pPr algn="l" eaLnBrk="0" hangingPunct="0">
              <a:spcBef>
                <a:spcPct val="50000"/>
              </a:spcBef>
              <a:buFont typeface="Wingdings" pitchFamily="2" charset="2"/>
              <a:buChar char="Ø"/>
            </a:pPr>
            <a:r>
              <a:rPr lang="da-DK" sz="2400" b="1" dirty="0">
                <a:latin typeface="Calibri" pitchFamily="34" charset="0"/>
                <a:cs typeface="Calibri" pitchFamily="34" charset="0"/>
              </a:rPr>
              <a:t> Større kunnen og variation i planlægning og formidling af fagligt stof</a:t>
            </a:r>
          </a:p>
          <a:p>
            <a:pPr algn="l" eaLnBrk="0" hangingPunct="0">
              <a:spcBef>
                <a:spcPct val="50000"/>
              </a:spcBef>
              <a:buFont typeface="Wingdings" pitchFamily="2" charset="2"/>
              <a:buChar char="Ø"/>
            </a:pPr>
            <a:r>
              <a:rPr lang="da-DK" sz="2400" b="1" dirty="0">
                <a:latin typeface="Calibri" pitchFamily="34" charset="0"/>
                <a:cs typeface="Calibri" pitchFamily="34" charset="0"/>
              </a:rPr>
              <a:t> Større bevidsthed om rollen som underviser</a:t>
            </a:r>
          </a:p>
        </p:txBody>
      </p:sp>
      <p:sp>
        <p:nvSpPr>
          <p:cNvPr id="26627" name="Rectangle 2"/>
          <p:cNvSpPr>
            <a:spLocks noChangeArrowheads="1"/>
          </p:cNvSpPr>
          <p:nvPr/>
        </p:nvSpPr>
        <p:spPr bwMode="auto">
          <a:xfrm>
            <a:off x="-165100" y="357188"/>
            <a:ext cx="10318750" cy="5000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5400">
                <a:solidFill>
                  <a:srgbClr val="000000"/>
                </a:solidFill>
                <a:miter lim="800000"/>
                <a:headEnd/>
                <a:tailEnd/>
              </a14:hiddenLine>
            </a:ext>
          </a:extLst>
        </p:spPr>
        <p:txBody>
          <a:bodyPr anchor="ctr"/>
          <a:lstStyle/>
          <a:p>
            <a:pPr algn="ctr"/>
            <a:r>
              <a:rPr lang="da-DK" sz="2800">
                <a:latin typeface="Lucida Console" pitchFamily="49" charset="0"/>
              </a:rPr>
              <a:t>Ex. på formål og mål</a:t>
            </a:r>
          </a:p>
        </p:txBody>
      </p:sp>
    </p:spTree>
    <p:extLst>
      <p:ext uri="{BB962C8B-B14F-4D97-AF65-F5344CB8AC3E}">
        <p14:creationId xmlns:p14="http://schemas.microsoft.com/office/powerpoint/2010/main" xmlns="" val="4027665241"/>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theme/theme1.xml><?xml version="1.0" encoding="utf-8"?>
<a:theme xmlns:a="http://schemas.openxmlformats.org/drawingml/2006/main" name="6 ugers lærere - Indhold og plan - august 2011">
  <a:themeElements>
    <a:clrScheme name="UCC Competere">
      <a:dk1>
        <a:srgbClr val="000000"/>
      </a:dk1>
      <a:lt1>
        <a:srgbClr val="FFFFFF"/>
      </a:lt1>
      <a:dk2>
        <a:srgbClr val="30404D"/>
      </a:dk2>
      <a:lt2>
        <a:srgbClr val="FFFFFF"/>
      </a:lt2>
      <a:accent1>
        <a:srgbClr val="4C5660"/>
      </a:accent1>
      <a:accent2>
        <a:srgbClr val="CEC5BE"/>
      </a:accent2>
      <a:accent3>
        <a:srgbClr val="ADADAB"/>
      </a:accent3>
      <a:accent4>
        <a:srgbClr val="548DD4"/>
      </a:accent4>
      <a:accent5>
        <a:srgbClr val="8DB3E2"/>
      </a:accent5>
      <a:accent6>
        <a:srgbClr val="F79646"/>
      </a:accent6>
      <a:hlink>
        <a:srgbClr val="8EB3E2"/>
      </a:hlink>
      <a:folHlink>
        <a:srgbClr val="4382CF"/>
      </a:folHlink>
    </a:clrScheme>
    <a:fontScheme name="PresentationLoad">
      <a:majorFont>
        <a:latin typeface="Arial"/>
        <a:ea typeface=""/>
        <a:cs typeface=""/>
      </a:majorFont>
      <a:minorFont>
        <a:latin typeface="Arial"/>
        <a:ea typeface=""/>
        <a:cs typeface=""/>
      </a:minorFont>
    </a:fontScheme>
    <a:fmtScheme name="Kont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hlink"/>
        </a:solidFill>
        <a:ln>
          <a:noFill/>
        </a:ln>
        <a:effectLst/>
      </a:spPr>
      <a:bodyPr vert="horz" wrap="none" lIns="90000" tIns="46800" rIns="90000" bIns="4680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FontTx/>
          <a:buNone/>
          <a:defRPr kumimoji="0" lang="de-DE" sz="1800" b="0" i="0" u="none" strike="noStrike" cap="none" normalizeH="0" baseline="0" smtClean="0">
            <a:ln>
              <a:noFill/>
            </a:ln>
            <a:solidFill>
              <a:schemeClr val="tx1"/>
            </a:solidFill>
            <a:effectLst/>
            <a:uFillTx/>
            <a:latin typeface="Arial" charset="0"/>
          </a:defRPr>
        </a:defPPr>
      </a:lstStyle>
    </a:spDef>
    <a:lnDef>
      <a:spPr bwMode="auto">
        <a:solidFill>
          <a:schemeClr val="hlink"/>
        </a:solidFill>
        <a:ln w="15875">
          <a:solidFill>
            <a:srgbClr val="002060"/>
          </a:solidFill>
        </a:ln>
        <a:effectLst/>
      </a:spPr>
      <a:bodyPr/>
      <a:lstStyle/>
    </a:lnDef>
  </a:objectDefaults>
  <a:extraClrSchemeLst>
    <a:extraClrScheme>
      <a:clrScheme name="PresentationLoad 1">
        <a:dk1>
          <a:srgbClr val="000000"/>
        </a:dk1>
        <a:lt1>
          <a:srgbClr val="FFFFFF"/>
        </a:lt1>
        <a:dk2>
          <a:srgbClr val="920404"/>
        </a:dk2>
        <a:lt2>
          <a:srgbClr val="4C7013"/>
        </a:lt2>
        <a:accent1>
          <a:srgbClr val="E24203"/>
        </a:accent1>
        <a:accent2>
          <a:srgbClr val="FB7303"/>
        </a:accent2>
        <a:accent3>
          <a:srgbClr val="FFFFFF"/>
        </a:accent3>
        <a:accent4>
          <a:srgbClr val="000000"/>
        </a:accent4>
        <a:accent5>
          <a:srgbClr val="EEB0AA"/>
        </a:accent5>
        <a:accent6>
          <a:srgbClr val="E36802"/>
        </a:accent6>
        <a:hlink>
          <a:srgbClr val="FEA501"/>
        </a:hlink>
        <a:folHlink>
          <a:srgbClr val="FEC82E"/>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Kontort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Kont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ont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Kontortema">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Kont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ont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6 ugers lærere - Indhold og plan - august 2011</Template>
  <TotalTime>4093</TotalTime>
  <Words>707</Words>
  <Application>Microsoft Office PowerPoint</Application>
  <PresentationFormat>A4 (210 x 297 mm)</PresentationFormat>
  <Paragraphs>102</Paragraphs>
  <Slides>11</Slides>
  <Notes>4</Notes>
  <HiddenSlides>0</HiddenSlides>
  <MMClips>0</MMClips>
  <ScaleCrop>false</ScaleCrop>
  <HeadingPairs>
    <vt:vector size="4" baseType="variant">
      <vt:variant>
        <vt:lpstr>Tema</vt:lpstr>
      </vt:variant>
      <vt:variant>
        <vt:i4>1</vt:i4>
      </vt:variant>
      <vt:variant>
        <vt:lpstr>Diastitler</vt:lpstr>
      </vt:variant>
      <vt:variant>
        <vt:i4>11</vt:i4>
      </vt:variant>
    </vt:vector>
  </HeadingPairs>
  <TitlesOfParts>
    <vt:vector size="12" baseType="lpstr">
      <vt:lpstr>6 ugers lærere - Indhold og plan - august 2011</vt:lpstr>
      <vt:lpstr>TEMA  Undervisningspraksis med og i digitale medier   </vt:lpstr>
      <vt:lpstr>Dias nummer 2</vt:lpstr>
      <vt:lpstr>Dias nummer 3</vt:lpstr>
      <vt:lpstr>Edistorm: Eksempel fra folkeskolen – på ny undervisningspraksis </vt:lpstr>
      <vt:lpstr>Dias nummer 5</vt:lpstr>
      <vt:lpstr>Dias nummer 6</vt:lpstr>
      <vt:lpstr>Dias nummer 7</vt:lpstr>
      <vt:lpstr>Dias nummer 8</vt:lpstr>
      <vt:lpstr>Dias nummer 9</vt:lpstr>
      <vt:lpstr>Dias nummer 10</vt:lpstr>
      <vt:lpstr>Dias nummer 11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6 ugers selvvalgt kursus for skolelærere</dc:title>
  <dc:creator>SL</dc:creator>
  <cp:lastModifiedBy>Lars Christensen</cp:lastModifiedBy>
  <cp:revision>296</cp:revision>
  <cp:lastPrinted>2012-08-07T11:36:37Z</cp:lastPrinted>
  <dcterms:created xsi:type="dcterms:W3CDTF">2011-08-07T11:05:49Z</dcterms:created>
  <dcterms:modified xsi:type="dcterms:W3CDTF">2012-09-12T21:11:57Z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PPL_Language">
    <vt:i4>1024</vt:i4>
  </property>
</Properties>
</file>